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5" r:id="rId1"/>
    <p:sldMasterId id="2147484181" r:id="rId2"/>
    <p:sldMasterId id="2147484035" r:id="rId3"/>
  </p:sldMasterIdLst>
  <p:notesMasterIdLst>
    <p:notesMasterId r:id="rId9"/>
  </p:notesMasterIdLst>
  <p:handoutMasterIdLst>
    <p:handoutMasterId r:id="rId10"/>
  </p:handoutMasterIdLst>
  <p:sldIdLst>
    <p:sldId id="432" r:id="rId4"/>
    <p:sldId id="642" r:id="rId5"/>
    <p:sldId id="644" r:id="rId6"/>
    <p:sldId id="645" r:id="rId7"/>
    <p:sldId id="646" r:id="rId8"/>
  </p:sldIdLst>
  <p:sldSz cx="12192000" cy="6858000"/>
  <p:notesSz cx="6858000" cy="9144000"/>
  <p:embeddedFontLst>
    <p:embeddedFont>
      <p:font typeface="Fira Sans" panose="020B0604020202020204" charset="0"/>
      <p:regular r:id="rId11"/>
      <p:bold r:id="rId12"/>
      <p:italic r:id="rId13"/>
      <p:boldItalic r:id="rId14"/>
    </p:embeddedFont>
    <p:embeddedFont>
      <p:font typeface="Fira Sans Light" panose="020B0604020202020204" charset="0"/>
      <p:regular r:id="rId15"/>
      <p:italic r:id="rId16"/>
    </p:embeddedFont>
    <p:embeddedFont>
      <p:font typeface="Fira Sans Medium" panose="020B0604020202020204" charset="0"/>
      <p:regular r:id="rId17"/>
      <p:italic r:id="rId18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475ACC2D-5093-4691-BAAB-1902A3E3400A}">
          <p14:sldIdLst>
            <p14:sldId id="432"/>
            <p14:sldId id="642"/>
            <p14:sldId id="644"/>
            <p14:sldId id="645"/>
            <p14:sldId id="6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FF"/>
    <a:srgbClr val="FFFFFF"/>
    <a:srgbClr val="00284D"/>
    <a:srgbClr val="203738"/>
    <a:srgbClr val="2626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1" autoAdjust="0"/>
    <p:restoredTop sz="96416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2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89" d="100"/>
          <a:sy n="189" d="100"/>
        </p:scale>
        <p:origin x="271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Fira Sans" panose="020B0503050000020004" pitchFamily="34" charset="0"/>
              </a:rPr>
              <a:t>1/14/2022</a:t>
            </a:fld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Fira Sans" panose="020B0503050000020004" pitchFamily="34" charset="0"/>
              </a:rPr>
              <a:t>‹nr.›</a:t>
            </a:fld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6A3B-D687-9F45-82FD-E621C20F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14D-C20D-EB49-AB7E-C9A85691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sz="2400"/>
            </a:lvl1pPr>
            <a:lvl2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2pPr>
            <a:lvl3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3pPr>
            <a:lvl4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4pPr>
            <a:lvl5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303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FF5C-6817-AB4C-9B1A-398EF31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200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bg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51F22-9F72-4142-95B5-23FC15026AAC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</p:spTree>
    <p:extLst>
      <p:ext uri="{BB962C8B-B14F-4D97-AF65-F5344CB8AC3E}">
        <p14:creationId xmlns:p14="http://schemas.microsoft.com/office/powerpoint/2010/main" val="39135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624F98-6334-4710-B5FE-8EC9CCAE03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42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033-AA5B-E146-A976-5EC5321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7ADD9-4D65-DA4D-A27A-6F0BD79C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4628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C61-ECCE-9A46-81D3-0315FFD1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984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0"/>
            <a:ext cx="1003853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ira Sans Medium" panose="020B0503050000020004" pitchFamily="34" charset="0"/>
            </a:endParaRP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Fira Sans" panose="020B0503050000020004" pitchFamily="34" charset="0"/>
                <a:ea typeface="Open Sans SemiBold" charset="0"/>
                <a:cs typeface="Open Sans SemiBold" charset="0"/>
              </a:rPr>
              <a:pPr algn="ctr"/>
              <a:t>‹nr.›</a:t>
            </a:fld>
            <a:endParaRPr lang="en-US" sz="800" b="1" i="0" dirty="0">
              <a:solidFill>
                <a:schemeClr val="tx1"/>
              </a:solidFill>
              <a:latin typeface="Fira Sans" panose="020B0503050000020004" pitchFamily="34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08157-DA01-3946-9263-C9FE9011069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0" y="326953"/>
            <a:ext cx="188122" cy="38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84E8E-9048-A44D-BC5F-1470919B8B3F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7" r:id="rId2"/>
    <p:sldLayoutId id="2147484034" r:id="rId3"/>
    <p:sldLayoutId id="2147484180" r:id="rId4"/>
    <p:sldLayoutId id="2147484186" r:id="rId5"/>
    <p:sldLayoutId id="2147484192" r:id="rId6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342900" indent="-342900" algn="l" defTabSz="914318" rtl="0" eaLnBrk="1" latinLnBrk="0" hangingPunct="1">
        <a:lnSpc>
          <a:spcPct val="150000"/>
        </a:lnSpc>
        <a:spcBef>
          <a:spcPts val="1000"/>
        </a:spcBef>
        <a:buFontTx/>
        <a:buBlip>
          <a:blip r:embed="rId9"/>
        </a:buBlip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285750" indent="-2857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D74B81-2D3E-214C-9B81-770ACA042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312734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0"/>
            <a:ext cx="1003853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ira Sans Medium" panose="020B0503050000020004" pitchFamily="34" charset="0"/>
            </a:endParaRP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Fira Sans" panose="020B0503050000020004" pitchFamily="34" charset="0"/>
                <a:ea typeface="Open Sans SemiBold" charset="0"/>
                <a:cs typeface="Open Sans SemiBold" charset="0"/>
              </a:rPr>
              <a:pPr algn="ctr"/>
              <a:t>‹nr.›</a:t>
            </a:fld>
            <a:endParaRPr lang="en-US" sz="800" b="1" i="0" dirty="0">
              <a:solidFill>
                <a:schemeClr val="tx1"/>
              </a:solidFill>
              <a:latin typeface="Fira Sans" panose="020B0503050000020004" pitchFamily="34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16F35-B3DB-F848-AA34-3839A53250A3}"/>
              </a:ext>
            </a:extLst>
          </p:cNvPr>
          <p:cNvSpPr/>
          <p:nvPr userDrawn="1"/>
        </p:nvSpPr>
        <p:spPr>
          <a:xfrm>
            <a:off x="1932058" y="6083603"/>
            <a:ext cx="4495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Kvalitet i Almen Praksis i Hovedstaden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F898B-29C9-574E-9B19-F39B3E51D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380" y="2067261"/>
            <a:ext cx="3238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0" i="0" kern="1200" spc="0" baseline="0">
          <a:solidFill>
            <a:schemeClr val="accent1"/>
          </a:solidFill>
          <a:latin typeface="Fira Sans Light" panose="020B0403050000020004" pitchFamily="34" charset="0"/>
          <a:ea typeface="Fira Sans Light" panose="020B0403050000020004" pitchFamily="34" charset="0"/>
          <a:cs typeface="Fira Sans Light" panose="020B04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Fira Sans" panose="020B05030500000200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181521" y="6291470"/>
            <a:ext cx="1003853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ira Sans Medium" panose="020B0503050000020004" pitchFamily="34" charset="0"/>
            </a:endParaRP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11181521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Fira Sans" panose="020B0503050000020004" pitchFamily="34" charset="0"/>
                <a:ea typeface="Open Sans SemiBold" charset="0"/>
                <a:cs typeface="Open Sans SemiBold" charset="0"/>
              </a:rPr>
              <a:pPr algn="ctr"/>
              <a:t>‹nr.›</a:t>
            </a:fld>
            <a:endParaRPr lang="en-US" sz="800" b="1" i="0" dirty="0">
              <a:solidFill>
                <a:schemeClr val="tx1"/>
              </a:solidFill>
              <a:latin typeface="Fira Sans" panose="020B0503050000020004" pitchFamily="34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F24D1-17A7-C246-97AE-474126B04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86" y="326953"/>
            <a:ext cx="188122" cy="381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F9B9CB-5731-BA4D-97A0-8FCE748F22E9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</p:spTree>
    <p:extLst>
      <p:ext uri="{BB962C8B-B14F-4D97-AF65-F5344CB8AC3E}">
        <p14:creationId xmlns:p14="http://schemas.microsoft.com/office/powerpoint/2010/main" val="11300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3C783B-7F33-2048-AB83-07110B69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3127343"/>
            <a:ext cx="9152697" cy="1285266"/>
          </a:xfrm>
        </p:spPr>
        <p:txBody>
          <a:bodyPr/>
          <a:lstStyle/>
          <a:p>
            <a:r>
              <a:rPr lang="en-DK" dirty="0"/>
              <a:t>Powerpoint skabelon</a:t>
            </a:r>
          </a:p>
        </p:txBody>
      </p:sp>
    </p:spTree>
    <p:extLst>
      <p:ext uri="{BB962C8B-B14F-4D97-AF65-F5344CB8AC3E}">
        <p14:creationId xmlns:p14="http://schemas.microsoft.com/office/powerpoint/2010/main" val="17853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Tekst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43454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esk with a computer and a cup of coffee&#10;&#10;Description automatically generated">
            <a:extLst>
              <a:ext uri="{FF2B5EF4-FFF2-40B4-BE49-F238E27FC236}">
                <a16:creationId xmlns:a16="http://schemas.microsoft.com/office/drawing/2014/main" id="{0743A622-E747-614D-BD18-594301F98E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30480"/>
            <a:ext cx="6085840" cy="6888480"/>
          </a:xfrm>
          <a:gradFill>
            <a:gsLst>
              <a:gs pos="0">
                <a:schemeClr val="tx1">
                  <a:alpha val="22000"/>
                </a:schemeClr>
              </a:gs>
              <a:gs pos="99000">
                <a:schemeClr val="tx1">
                  <a:alpha val="20000"/>
                </a:schemeClr>
              </a:gs>
            </a:gsLst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B94BA-49F3-004D-BDBC-A04529FF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0" y="1175302"/>
            <a:ext cx="10916473" cy="1647411"/>
          </a:xfrm>
        </p:spPr>
        <p:txBody>
          <a:bodyPr/>
          <a:lstStyle/>
          <a:p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1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B0161A-4D16-0D4D-AE7B-7E7587BA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36F47-46CF-A649-87FA-547B6C51848A}"/>
              </a:ext>
            </a:extLst>
          </p:cNvPr>
          <p:cNvSpPr/>
          <p:nvPr/>
        </p:nvSpPr>
        <p:spPr>
          <a:xfrm>
            <a:off x="6535118" y="3157398"/>
            <a:ext cx="6096000" cy="2956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dirty="0">
                <a:solidFill>
                  <a:schemeClr val="bg2"/>
                </a:solidFill>
                <a:latin typeface="Fira Sans Medium" panose="020B0503050000020004" pitchFamily="34" charset="0"/>
              </a:rPr>
              <a:t>Tekst</a:t>
            </a:r>
            <a:endParaRPr lang="en-DK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dirty="0">
                <a:solidFill>
                  <a:schemeClr val="bg2"/>
                </a:solidFill>
                <a:latin typeface="Fira Sans Medium" panose="020B0503050000020004" pitchFamily="34" charset="0"/>
              </a:rPr>
              <a:t>Tekst</a:t>
            </a:r>
            <a:endParaRPr lang="en-DK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dirty="0">
                <a:solidFill>
                  <a:schemeClr val="bg2"/>
                </a:solidFill>
                <a:latin typeface="Fira Sans Medium" panose="020B0503050000020004" pitchFamily="34" charset="0"/>
              </a:rPr>
              <a:t>Tekst</a:t>
            </a:r>
            <a:endParaRPr lang="en-DK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dirty="0">
                <a:solidFill>
                  <a:schemeClr val="bg2"/>
                </a:solidFill>
                <a:latin typeface="Fira Sans Medium" panose="020B0503050000020004" pitchFamily="34" charset="0"/>
              </a:rPr>
              <a:t>Tekst</a:t>
            </a:r>
            <a:endParaRPr lang="en-DK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dirty="0">
                <a:solidFill>
                  <a:schemeClr val="bg2"/>
                </a:solidFill>
                <a:latin typeface="Fira Sans Medium" panose="020B0503050000020004" pitchFamily="34" charset="0"/>
              </a:rPr>
              <a:t>Tekst</a:t>
            </a:r>
            <a:endParaRPr lang="en-DK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dirty="0">
                <a:solidFill>
                  <a:schemeClr val="bg2"/>
                </a:solidFill>
                <a:latin typeface="Fira Sans Medium" panose="020B0503050000020004" pitchFamily="34" charset="0"/>
              </a:rPr>
              <a:t>Tekst</a:t>
            </a:r>
            <a:endParaRPr lang="en-DK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dirty="0">
                <a:solidFill>
                  <a:schemeClr val="bg2"/>
                </a:solidFill>
                <a:latin typeface="Fira Sans Medium" panose="020B0503050000020004" pitchFamily="34" charset="0"/>
              </a:rPr>
              <a:t>Tekst</a:t>
            </a:r>
            <a:endParaRPr lang="en-DK" dirty="0">
              <a:solidFill>
                <a:schemeClr val="bg2"/>
              </a:solidFill>
              <a:latin typeface="Fira Sans Medium" panose="020B0503050000020004" pitchFamily="34" charset="0"/>
            </a:endParaRP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6FCE8BCB-8555-4B4A-B335-3AFE71D1DD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916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2B70-CE71-5344-AFF6-ADB29753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95622005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_maj-21" id="{8C8290EC-AABE-5A49-8DA6-6B0569D23A35}" vid="{5932E9F8-72DC-6C4E-90F4-27DC73221267}"/>
    </a:ext>
  </a:extLst>
</a:theme>
</file>

<file path=ppt/theme/theme2.xml><?xml version="1.0" encoding="utf-8"?>
<a:theme xmlns:a="http://schemas.openxmlformats.org/drawingml/2006/main" name="1_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_maj-21" id="{8C8290EC-AABE-5A49-8DA6-6B0569D23A35}" vid="{C99BDC1A-851E-0644-92C3-F456F36A6D03}"/>
    </a:ext>
  </a:extLst>
</a:theme>
</file>

<file path=ppt/theme/theme3.xml><?xml version="1.0" encoding="utf-8"?>
<a:theme xmlns:a="http://schemas.openxmlformats.org/drawingml/2006/main" name="Voodoo2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_maj-21" id="{8C8290EC-AABE-5A49-8DA6-6B0569D23A35}" vid="{2A16C510-606B-7B41-9747-1CA1C6BF0DE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KAP-H_maj-21</Template>
  <TotalTime>6</TotalTime>
  <Words>17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Fira Sans</vt:lpstr>
      <vt:lpstr>Fira Sans Light</vt:lpstr>
      <vt:lpstr>Fira Sans Medium</vt:lpstr>
      <vt:lpstr>Arial</vt:lpstr>
      <vt:lpstr>Voodoo Powerpoint Template</vt:lpstr>
      <vt:lpstr>1_Voodoo Powerpoint Template</vt:lpstr>
      <vt:lpstr>Voodoo2 Powerpoint Template</vt:lpstr>
      <vt:lpstr>Powerpoint skabelon</vt:lpstr>
      <vt:lpstr>Tekst</vt:lpstr>
      <vt:lpstr>Tekst</vt:lpstr>
      <vt:lpstr>Tekst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skabelon</dc:title>
  <dc:subject/>
  <dc:creator>Frederik Brainin Jensen</dc:creator>
  <cp:keywords/>
  <dc:description/>
  <cp:lastModifiedBy>Frederik Brainin Jensen</cp:lastModifiedBy>
  <cp:revision>1</cp:revision>
  <dcterms:created xsi:type="dcterms:W3CDTF">2022-01-14T08:38:04Z</dcterms:created>
  <dcterms:modified xsi:type="dcterms:W3CDTF">2022-01-14T08:44:31Z</dcterms:modified>
  <cp:category/>
</cp:coreProperties>
</file>