
<file path=[Content_Types].xml><?xml version="1.0" encoding="utf-8"?>
<Types xmlns="http://schemas.openxmlformats.org/package/2006/content-types">
  <Default Extension="emf" ContentType="image/x-emf"/>
  <Default Extension="fntdata" ContentType="application/x-fontdata"/>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slideLayouts/slideLayout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1.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4005" r:id="rId1"/>
    <p:sldMasterId id="2147484181" r:id="rId2"/>
    <p:sldMasterId id="2147484035" r:id="rId3"/>
  </p:sldMasterIdLst>
  <p:notesMasterIdLst>
    <p:notesMasterId r:id="rId57"/>
  </p:notesMasterIdLst>
  <p:handoutMasterIdLst>
    <p:handoutMasterId r:id="rId58"/>
  </p:handoutMasterIdLst>
  <p:sldIdLst>
    <p:sldId id="421" r:id="rId4"/>
    <p:sldId id="279" r:id="rId5"/>
    <p:sldId id="313" r:id="rId6"/>
    <p:sldId id="680" r:id="rId7"/>
    <p:sldId id="643" r:id="rId8"/>
    <p:sldId id="681" r:id="rId9"/>
    <p:sldId id="309" r:id="rId10"/>
    <p:sldId id="310" r:id="rId11"/>
    <p:sldId id="257" r:id="rId12"/>
    <p:sldId id="312" r:id="rId13"/>
    <p:sldId id="682" r:id="rId14"/>
    <p:sldId id="671" r:id="rId15"/>
    <p:sldId id="672" r:id="rId16"/>
    <p:sldId id="676" r:id="rId17"/>
    <p:sldId id="691" r:id="rId18"/>
    <p:sldId id="652" r:id="rId19"/>
    <p:sldId id="344" r:id="rId20"/>
    <p:sldId id="305" r:id="rId21"/>
    <p:sldId id="687" r:id="rId22"/>
    <p:sldId id="688" r:id="rId23"/>
    <p:sldId id="686" r:id="rId24"/>
    <p:sldId id="280" r:id="rId25"/>
    <p:sldId id="653" r:id="rId26"/>
    <p:sldId id="256" r:id="rId27"/>
    <p:sldId id="314" r:id="rId28"/>
    <p:sldId id="659" r:id="rId29"/>
    <p:sldId id="315" r:id="rId30"/>
    <p:sldId id="317" r:id="rId31"/>
    <p:sldId id="689" r:id="rId32"/>
    <p:sldId id="662" r:id="rId33"/>
    <p:sldId id="374" r:id="rId34"/>
    <p:sldId id="351" r:id="rId35"/>
    <p:sldId id="655" r:id="rId36"/>
    <p:sldId id="337" r:id="rId37"/>
    <p:sldId id="673" r:id="rId38"/>
    <p:sldId id="684" r:id="rId39"/>
    <p:sldId id="685" r:id="rId40"/>
    <p:sldId id="339" r:id="rId41"/>
    <p:sldId id="679" r:id="rId42"/>
    <p:sldId id="359" r:id="rId43"/>
    <p:sldId id="656" r:id="rId44"/>
    <p:sldId id="274" r:id="rId45"/>
    <p:sldId id="258" r:id="rId46"/>
    <p:sldId id="349" r:id="rId47"/>
    <p:sldId id="350" r:id="rId48"/>
    <p:sldId id="690" r:id="rId49"/>
    <p:sldId id="683" r:id="rId50"/>
    <p:sldId id="664" r:id="rId51"/>
    <p:sldId id="665" r:id="rId52"/>
    <p:sldId id="678" r:id="rId53"/>
    <p:sldId id="343" r:id="rId54"/>
    <p:sldId id="658" r:id="rId55"/>
    <p:sldId id="645" r:id="rId56"/>
  </p:sldIdLst>
  <p:sldSz cx="12192000" cy="6858000"/>
  <p:notesSz cx="6858000" cy="9144000"/>
  <p:embeddedFontLst>
    <p:embeddedFont>
      <p:font typeface="Aptos" panose="020B0004020202020204" pitchFamily="34" charset="0"/>
      <p:regular r:id="rId59"/>
    </p:embeddedFont>
    <p:embeddedFont>
      <p:font typeface="Calibri" panose="020F0502020204030204" pitchFamily="34" charset="0"/>
      <p:regular r:id="rId60"/>
      <p:bold r:id="rId61"/>
      <p:italic r:id="rId62"/>
      <p:boldItalic r:id="rId63"/>
    </p:embeddedFont>
    <p:embeddedFont>
      <p:font typeface="Fira Sans" panose="020B0503050000020004" pitchFamily="34" charset="0"/>
      <p:regular r:id="rId64"/>
      <p:bold r:id="rId65"/>
      <p:italic r:id="rId66"/>
      <p:boldItalic r:id="rId67"/>
    </p:embeddedFont>
    <p:embeddedFont>
      <p:font typeface="Fira Sans Light" panose="020B0403050000020004" pitchFamily="34" charset="0"/>
      <p:regular r:id="rId68"/>
      <p:italic r:id="rId69"/>
    </p:embeddedFont>
    <p:embeddedFont>
      <p:font typeface="Montserrat" panose="00000500000000000000" pitchFamily="2" charset="0"/>
      <p:regular r:id="rId70"/>
      <p:bold r:id="rId71"/>
      <p:italic r:id="rId72"/>
      <p:boldItalic r:id="rId73"/>
    </p:embeddedFont>
    <p:embeddedFont>
      <p:font typeface="Montserrat Bold" panose="00000800000000000000" pitchFamily="2" charset="0"/>
      <p:bold r:id="rId74"/>
    </p:embeddedFont>
    <p:embeddedFont>
      <p:font typeface="Open Sans" panose="020B0606030504020204" pitchFamily="34" charset="0"/>
      <p:regular r:id="rId75"/>
      <p:bold r:id="rId76"/>
      <p:italic r:id="rId77"/>
      <p:boldItalic r:id="rId78"/>
    </p:embeddedFont>
    <p:embeddedFont>
      <p:font typeface="Open Sans SemiBold" panose="020B0706030804020204" pitchFamily="34" charset="0"/>
      <p:regular r:id="rId79"/>
      <p:bold r:id="rId80"/>
      <p:italic r:id="rId81"/>
      <p:boldItalic r:id="rId82"/>
    </p:embeddedFont>
    <p:embeddedFont>
      <p:font typeface="Tahoma" panose="020B0604030504040204" pitchFamily="34" charset="0"/>
      <p:regular r:id="rId83"/>
      <p:bold r:id="rId84"/>
    </p:embeddedFont>
    <p:embeddedFont>
      <p:font typeface="Verdana" panose="020B0604030504040204" pitchFamily="34" charset="0"/>
      <p:regular r:id="rId85"/>
      <p:bold r:id="rId86"/>
      <p:italic r:id="rId87"/>
      <p:boldItalic r:id="rId88"/>
    </p:embeddedFont>
  </p:embeddedFontLst>
  <p:defaultTextStyle>
    <a:defPPr>
      <a:defRPr lang="en-US"/>
    </a:defPPr>
    <a:lvl1pPr marL="0" algn="l" defTabSz="914330" rtl="0" eaLnBrk="1" latinLnBrk="0" hangingPunct="1">
      <a:defRPr sz="1800" kern="1200">
        <a:solidFill>
          <a:schemeClr val="tx1"/>
        </a:solidFill>
        <a:latin typeface="+mn-lt"/>
        <a:ea typeface="+mn-ea"/>
        <a:cs typeface="+mn-cs"/>
      </a:defRPr>
    </a:lvl1pPr>
    <a:lvl2pPr marL="457165" algn="l" defTabSz="914330" rtl="0" eaLnBrk="1" latinLnBrk="0" hangingPunct="1">
      <a:defRPr sz="1800" kern="1200">
        <a:solidFill>
          <a:schemeClr val="tx1"/>
        </a:solidFill>
        <a:latin typeface="+mn-lt"/>
        <a:ea typeface="+mn-ea"/>
        <a:cs typeface="+mn-cs"/>
      </a:defRPr>
    </a:lvl2pPr>
    <a:lvl3pPr marL="914330" algn="l" defTabSz="914330" rtl="0" eaLnBrk="1" latinLnBrk="0" hangingPunct="1">
      <a:defRPr sz="1800" kern="1200">
        <a:solidFill>
          <a:schemeClr val="tx1"/>
        </a:solidFill>
        <a:latin typeface="+mn-lt"/>
        <a:ea typeface="+mn-ea"/>
        <a:cs typeface="+mn-cs"/>
      </a:defRPr>
    </a:lvl3pPr>
    <a:lvl4pPr marL="1371495" algn="l" defTabSz="914330" rtl="0" eaLnBrk="1" latinLnBrk="0" hangingPunct="1">
      <a:defRPr sz="1800" kern="1200">
        <a:solidFill>
          <a:schemeClr val="tx1"/>
        </a:solidFill>
        <a:latin typeface="+mn-lt"/>
        <a:ea typeface="+mn-ea"/>
        <a:cs typeface="+mn-cs"/>
      </a:defRPr>
    </a:lvl4pPr>
    <a:lvl5pPr marL="1828660" algn="l" defTabSz="914330" rtl="0" eaLnBrk="1" latinLnBrk="0" hangingPunct="1">
      <a:defRPr sz="1800" kern="1200">
        <a:solidFill>
          <a:schemeClr val="tx1"/>
        </a:solidFill>
        <a:latin typeface="+mn-lt"/>
        <a:ea typeface="+mn-ea"/>
        <a:cs typeface="+mn-cs"/>
      </a:defRPr>
    </a:lvl5pPr>
    <a:lvl6pPr marL="2285825" algn="l" defTabSz="914330" rtl="0" eaLnBrk="1" latinLnBrk="0" hangingPunct="1">
      <a:defRPr sz="1800" kern="1200">
        <a:solidFill>
          <a:schemeClr val="tx1"/>
        </a:solidFill>
        <a:latin typeface="+mn-lt"/>
        <a:ea typeface="+mn-ea"/>
        <a:cs typeface="+mn-cs"/>
      </a:defRPr>
    </a:lvl6pPr>
    <a:lvl7pPr marL="2742990" algn="l" defTabSz="914330" rtl="0" eaLnBrk="1" latinLnBrk="0" hangingPunct="1">
      <a:defRPr sz="1800" kern="1200">
        <a:solidFill>
          <a:schemeClr val="tx1"/>
        </a:solidFill>
        <a:latin typeface="+mn-lt"/>
        <a:ea typeface="+mn-ea"/>
        <a:cs typeface="+mn-cs"/>
      </a:defRPr>
    </a:lvl7pPr>
    <a:lvl8pPr marL="3200155" algn="l" defTabSz="914330" rtl="0" eaLnBrk="1" latinLnBrk="0" hangingPunct="1">
      <a:defRPr sz="1800" kern="1200">
        <a:solidFill>
          <a:schemeClr val="tx1"/>
        </a:solidFill>
        <a:latin typeface="+mn-lt"/>
        <a:ea typeface="+mn-ea"/>
        <a:cs typeface="+mn-cs"/>
      </a:defRPr>
    </a:lvl8pPr>
    <a:lvl9pPr marL="3657320" algn="l" defTabSz="91433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Agenda" id="{475ACC2D-5093-4691-BAAB-1902A3E3400A}">
          <p14:sldIdLst>
            <p14:sldId id="421"/>
            <p14:sldId id="279"/>
            <p14:sldId id="313"/>
            <p14:sldId id="680"/>
            <p14:sldId id="643"/>
            <p14:sldId id="681"/>
            <p14:sldId id="309"/>
            <p14:sldId id="310"/>
            <p14:sldId id="257"/>
            <p14:sldId id="312"/>
            <p14:sldId id="682"/>
            <p14:sldId id="671"/>
            <p14:sldId id="672"/>
            <p14:sldId id="676"/>
            <p14:sldId id="691"/>
            <p14:sldId id="652"/>
            <p14:sldId id="344"/>
            <p14:sldId id="305"/>
            <p14:sldId id="687"/>
            <p14:sldId id="688"/>
            <p14:sldId id="686"/>
            <p14:sldId id="280"/>
            <p14:sldId id="653"/>
            <p14:sldId id="256"/>
            <p14:sldId id="314"/>
            <p14:sldId id="659"/>
            <p14:sldId id="315"/>
            <p14:sldId id="317"/>
            <p14:sldId id="689"/>
            <p14:sldId id="662"/>
            <p14:sldId id="374"/>
            <p14:sldId id="351"/>
            <p14:sldId id="655"/>
            <p14:sldId id="337"/>
            <p14:sldId id="673"/>
            <p14:sldId id="684"/>
            <p14:sldId id="685"/>
            <p14:sldId id="339"/>
            <p14:sldId id="679"/>
            <p14:sldId id="359"/>
            <p14:sldId id="656"/>
            <p14:sldId id="274"/>
            <p14:sldId id="258"/>
            <p14:sldId id="349"/>
            <p14:sldId id="350"/>
            <p14:sldId id="690"/>
            <p14:sldId id="683"/>
            <p14:sldId id="664"/>
            <p14:sldId id="665"/>
            <p14:sldId id="678"/>
            <p14:sldId id="343"/>
            <p14:sldId id="658"/>
            <p14:sldId id="645"/>
          </p14:sldIdLst>
        </p14:section>
      </p14:sectionLst>
    </p:ext>
    <p:ext uri="{EFAFB233-063F-42B5-8137-9DF3F51BA10A}">
      <p15:sldGuideLst xmlns:p15="http://schemas.microsoft.com/office/powerpoint/2012/main"/>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FFFFF"/>
    <a:srgbClr val="E1F2FF"/>
    <a:srgbClr val="00284D"/>
    <a:srgbClr val="203738"/>
    <a:srgbClr val="26262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5664533-4F04-4023-AEC2-A6F3750D2063}" v="21" dt="2024-11-18T19:42:28.811"/>
    <p1510:client id="{B601A118-CA73-4389-8463-6591D7B77C9E}" v="23" dt="2024-11-18T19:37:13.144"/>
    <p1510:client id="{E4F86765-A6E2-442D-B8F7-DFA071B83D1C}" v="1" dt="2024-11-18T19:25:27.67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5" d="100"/>
          <a:sy n="95" d="100"/>
        </p:scale>
        <p:origin x="96" y="66"/>
      </p:cViewPr>
      <p:guideLst/>
    </p:cSldViewPr>
  </p:slideViewPr>
  <p:notesTextViewPr>
    <p:cViewPr>
      <p:scale>
        <a:sx n="1" d="1"/>
        <a:sy n="1" d="1"/>
      </p:scale>
      <p:origin x="0" y="0"/>
    </p:cViewPr>
  </p:notesText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font" Target="fonts/font5.fntdata"/><Relationship Id="rId68" Type="http://schemas.openxmlformats.org/officeDocument/2006/relationships/font" Target="fonts/font10.fntdata"/><Relationship Id="rId76" Type="http://schemas.openxmlformats.org/officeDocument/2006/relationships/font" Target="fonts/font18.fntdata"/><Relationship Id="rId84" Type="http://schemas.openxmlformats.org/officeDocument/2006/relationships/font" Target="fonts/font26.fntdata"/><Relationship Id="rId89" Type="http://schemas.openxmlformats.org/officeDocument/2006/relationships/presProps" Target="presProps.xml"/><Relationship Id="rId7" Type="http://schemas.openxmlformats.org/officeDocument/2006/relationships/slide" Target="slides/slide4.xml"/><Relationship Id="rId71" Type="http://schemas.openxmlformats.org/officeDocument/2006/relationships/font" Target="fonts/font13.fntdata"/><Relationship Id="rId92"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handoutMaster" Target="handoutMasters/handoutMaster1.xml"/><Relationship Id="rId66" Type="http://schemas.openxmlformats.org/officeDocument/2006/relationships/font" Target="fonts/font8.fntdata"/><Relationship Id="rId74" Type="http://schemas.openxmlformats.org/officeDocument/2006/relationships/font" Target="fonts/font16.fntdata"/><Relationship Id="rId79" Type="http://schemas.openxmlformats.org/officeDocument/2006/relationships/font" Target="fonts/font21.fntdata"/><Relationship Id="rId87" Type="http://schemas.openxmlformats.org/officeDocument/2006/relationships/font" Target="fonts/font29.fntdata"/><Relationship Id="rId5" Type="http://schemas.openxmlformats.org/officeDocument/2006/relationships/slide" Target="slides/slide2.xml"/><Relationship Id="rId61" Type="http://schemas.openxmlformats.org/officeDocument/2006/relationships/font" Target="fonts/font3.fntdata"/><Relationship Id="rId82" Type="http://schemas.openxmlformats.org/officeDocument/2006/relationships/font" Target="fonts/font24.fntdata"/><Relationship Id="rId90" Type="http://schemas.openxmlformats.org/officeDocument/2006/relationships/viewProps" Target="viewProps.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font" Target="fonts/font6.fntdata"/><Relationship Id="rId69" Type="http://schemas.openxmlformats.org/officeDocument/2006/relationships/font" Target="fonts/font11.fntdata"/><Relationship Id="rId77" Type="http://schemas.openxmlformats.org/officeDocument/2006/relationships/font" Target="fonts/font19.fntdata"/><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font" Target="fonts/font14.fntdata"/><Relationship Id="rId80" Type="http://schemas.openxmlformats.org/officeDocument/2006/relationships/font" Target="fonts/font22.fntdata"/><Relationship Id="rId85" Type="http://schemas.openxmlformats.org/officeDocument/2006/relationships/font" Target="fonts/font27.fntdata"/><Relationship Id="rId93" Type="http://schemas.microsoft.com/office/2015/10/relationships/revisionInfo" Target="revisionInfo.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font" Target="fonts/font1.fntdata"/><Relationship Id="rId67" Type="http://schemas.openxmlformats.org/officeDocument/2006/relationships/font" Target="fonts/font9.fntdata"/><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font" Target="fonts/font4.fntdata"/><Relationship Id="rId70" Type="http://schemas.openxmlformats.org/officeDocument/2006/relationships/font" Target="fonts/font12.fntdata"/><Relationship Id="rId75" Type="http://schemas.openxmlformats.org/officeDocument/2006/relationships/font" Target="fonts/font17.fntdata"/><Relationship Id="rId83" Type="http://schemas.openxmlformats.org/officeDocument/2006/relationships/font" Target="fonts/font25.fntdata"/><Relationship Id="rId88" Type="http://schemas.openxmlformats.org/officeDocument/2006/relationships/font" Target="fonts/font30.fntdata"/><Relationship Id="rId9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notesMaster" Target="notesMasters/notesMaster1.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font" Target="fonts/font2.fntdata"/><Relationship Id="rId65" Type="http://schemas.openxmlformats.org/officeDocument/2006/relationships/font" Target="fonts/font7.fntdata"/><Relationship Id="rId73" Type="http://schemas.openxmlformats.org/officeDocument/2006/relationships/font" Target="fonts/font15.fntdata"/><Relationship Id="rId78" Type="http://schemas.openxmlformats.org/officeDocument/2006/relationships/font" Target="fonts/font20.fntdata"/><Relationship Id="rId81" Type="http://schemas.openxmlformats.org/officeDocument/2006/relationships/font" Target="fonts/font23.fntdata"/><Relationship Id="rId86" Type="http://schemas.openxmlformats.org/officeDocument/2006/relationships/font" Target="fonts/font28.fntdata"/><Relationship Id="rId4" Type="http://schemas.openxmlformats.org/officeDocument/2006/relationships/slide" Target="slides/slide1.xml"/><Relationship Id="rId9" Type="http://schemas.openxmlformats.org/officeDocument/2006/relationships/slide" Target="slides/slide6.xml"/></Relationships>
</file>

<file path=ppt/diagrams/_rels/data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svg"/><Relationship Id="rId1" Type="http://schemas.openxmlformats.org/officeDocument/2006/relationships/image" Target="../media/image27.png"/><Relationship Id="rId4" Type="http://schemas.openxmlformats.org/officeDocument/2006/relationships/image" Target="../media/image30.svg"/></Relationships>
</file>

<file path=ppt/diagrams/_rels/data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0.svg"/><Relationship Id="rId1" Type="http://schemas.openxmlformats.org/officeDocument/2006/relationships/image" Target="../media/image29.png"/><Relationship Id="rId4" Type="http://schemas.openxmlformats.org/officeDocument/2006/relationships/image" Target="../media/image28.svg"/></Relationships>
</file>

<file path=ppt/diagrams/_rels/drawing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svg"/><Relationship Id="rId1" Type="http://schemas.openxmlformats.org/officeDocument/2006/relationships/image" Target="../media/image27.png"/><Relationship Id="rId4" Type="http://schemas.openxmlformats.org/officeDocument/2006/relationships/image" Target="../media/image30.svg"/></Relationships>
</file>

<file path=ppt/diagrams/_rels/drawing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0.svg"/><Relationship Id="rId1" Type="http://schemas.openxmlformats.org/officeDocument/2006/relationships/image" Target="../media/image29.png"/><Relationship Id="rId4" Type="http://schemas.openxmlformats.org/officeDocument/2006/relationships/image" Target="../media/image28.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12C573A-96D3-406D-910C-9869FB11156F}"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40AA80AC-34BB-43B9-8E34-BFDA9D04594D}">
      <dgm:prSet/>
      <dgm:spPr/>
      <dgm:t>
        <a:bodyPr/>
        <a:lstStyle/>
        <a:p>
          <a:r>
            <a:rPr lang="da-DK"/>
            <a:t>Velkomst</a:t>
          </a:r>
          <a:endParaRPr lang="en-US"/>
        </a:p>
      </dgm:t>
    </dgm:pt>
    <dgm:pt modelId="{E1747F6C-F036-4C81-8A58-EA9F1076BBE5}" type="parTrans" cxnId="{281CCC5C-20C6-4545-8917-95B3B1D7FFCD}">
      <dgm:prSet/>
      <dgm:spPr/>
      <dgm:t>
        <a:bodyPr/>
        <a:lstStyle/>
        <a:p>
          <a:endParaRPr lang="en-US"/>
        </a:p>
      </dgm:t>
    </dgm:pt>
    <dgm:pt modelId="{5AA5FE09-35DB-443F-A1C3-52DD75218058}" type="sibTrans" cxnId="{281CCC5C-20C6-4545-8917-95B3B1D7FFCD}">
      <dgm:prSet/>
      <dgm:spPr/>
      <dgm:t>
        <a:bodyPr/>
        <a:lstStyle/>
        <a:p>
          <a:endParaRPr lang="en-US"/>
        </a:p>
      </dgm:t>
    </dgm:pt>
    <dgm:pt modelId="{62C34BA3-3F2B-4B9C-BB81-77E027C2CD14}">
      <dgm:prSet/>
      <dgm:spPr/>
      <dgm:t>
        <a:bodyPr/>
        <a:lstStyle/>
        <a:p>
          <a:r>
            <a:rPr lang="da-DK"/>
            <a:t>Kursuslederrollen</a:t>
          </a:r>
          <a:endParaRPr lang="en-US"/>
        </a:p>
      </dgm:t>
    </dgm:pt>
    <dgm:pt modelId="{957382AB-37FC-48CC-AAB2-79ADF303FD62}" type="parTrans" cxnId="{58E03CE3-DD5D-476E-9AD3-6FF7947008EE}">
      <dgm:prSet/>
      <dgm:spPr/>
      <dgm:t>
        <a:bodyPr/>
        <a:lstStyle/>
        <a:p>
          <a:endParaRPr lang="en-US"/>
        </a:p>
      </dgm:t>
    </dgm:pt>
    <dgm:pt modelId="{ED5E3F0C-2E94-4989-BBFA-132EDC8F44CD}" type="sibTrans" cxnId="{58E03CE3-DD5D-476E-9AD3-6FF7947008EE}">
      <dgm:prSet/>
      <dgm:spPr/>
      <dgm:t>
        <a:bodyPr/>
        <a:lstStyle/>
        <a:p>
          <a:endParaRPr lang="en-US"/>
        </a:p>
      </dgm:t>
    </dgm:pt>
    <dgm:pt modelId="{CAAA2679-10A5-418A-A331-F172FC8DDDE3}">
      <dgm:prSet/>
      <dgm:spPr/>
      <dgm:t>
        <a:bodyPr/>
        <a:lstStyle/>
        <a:p>
          <a:r>
            <a:rPr lang="da-DK"/>
            <a:t>Kursusdesign</a:t>
          </a:r>
          <a:endParaRPr lang="en-US"/>
        </a:p>
      </dgm:t>
    </dgm:pt>
    <dgm:pt modelId="{4220BC90-0DD9-4493-B16A-16CE0038D22A}" type="parTrans" cxnId="{23925DD8-84B3-4C99-9ACD-AB6A3BE9D496}">
      <dgm:prSet/>
      <dgm:spPr/>
      <dgm:t>
        <a:bodyPr/>
        <a:lstStyle/>
        <a:p>
          <a:endParaRPr lang="en-US"/>
        </a:p>
      </dgm:t>
    </dgm:pt>
    <dgm:pt modelId="{1579E5CE-A541-4DE4-853C-A6B88171156B}" type="sibTrans" cxnId="{23925DD8-84B3-4C99-9ACD-AB6A3BE9D496}">
      <dgm:prSet/>
      <dgm:spPr/>
      <dgm:t>
        <a:bodyPr/>
        <a:lstStyle/>
        <a:p>
          <a:endParaRPr lang="en-US"/>
        </a:p>
      </dgm:t>
    </dgm:pt>
    <dgm:pt modelId="{CB494C1D-7E92-BC42-8647-39421150B4B5}">
      <dgm:prSet/>
      <dgm:spPr/>
      <dgm:t>
        <a:bodyPr/>
        <a:lstStyle/>
        <a:p>
          <a:r>
            <a:rPr lang="da-DK"/>
            <a:t>Lidt om KAP-H</a:t>
          </a:r>
        </a:p>
      </dgm:t>
    </dgm:pt>
    <dgm:pt modelId="{D40F2E9C-688F-AF46-BD4D-76B6FDE89DB2}" type="parTrans" cxnId="{5DB80806-1071-AB43-A8F4-411CE9DFC17C}">
      <dgm:prSet/>
      <dgm:spPr/>
      <dgm:t>
        <a:bodyPr/>
        <a:lstStyle/>
        <a:p>
          <a:endParaRPr lang="da-DK"/>
        </a:p>
      </dgm:t>
    </dgm:pt>
    <dgm:pt modelId="{5C31D708-8802-0A48-A494-83A472AA3AAF}" type="sibTrans" cxnId="{5DB80806-1071-AB43-A8F4-411CE9DFC17C}">
      <dgm:prSet/>
      <dgm:spPr/>
      <dgm:t>
        <a:bodyPr/>
        <a:lstStyle/>
        <a:p>
          <a:endParaRPr lang="da-DK"/>
        </a:p>
      </dgm:t>
    </dgm:pt>
    <dgm:pt modelId="{868BCD0C-0245-4CEB-91DE-7D31242EBEEC}">
      <dgm:prSet/>
      <dgm:spPr/>
      <dgm:t>
        <a:bodyPr/>
        <a:lstStyle/>
        <a:p>
          <a:r>
            <a:rPr lang="da-DK"/>
            <a:t>Afrunding</a:t>
          </a:r>
          <a:endParaRPr lang="en-US"/>
        </a:p>
      </dgm:t>
    </dgm:pt>
    <dgm:pt modelId="{C16006BB-34BA-4937-919C-AE2FA278F7D6}" type="sibTrans" cxnId="{14006FE8-65D5-4A10-9D12-99BD2A34A645}">
      <dgm:prSet/>
      <dgm:spPr/>
      <dgm:t>
        <a:bodyPr/>
        <a:lstStyle/>
        <a:p>
          <a:endParaRPr lang="en-US"/>
        </a:p>
      </dgm:t>
    </dgm:pt>
    <dgm:pt modelId="{4F9054C7-D141-4B4B-8414-F35F24F315B8}" type="parTrans" cxnId="{14006FE8-65D5-4A10-9D12-99BD2A34A645}">
      <dgm:prSet/>
      <dgm:spPr/>
      <dgm:t>
        <a:bodyPr/>
        <a:lstStyle/>
        <a:p>
          <a:endParaRPr lang="en-US"/>
        </a:p>
      </dgm:t>
    </dgm:pt>
    <dgm:pt modelId="{2D452301-0031-440F-9F3F-893284F34914}">
      <dgm:prSet/>
      <dgm:spPr/>
      <dgm:t>
        <a:bodyPr/>
        <a:lstStyle/>
        <a:p>
          <a:r>
            <a:rPr lang="da-DK"/>
            <a:t>Praktisk og økonomi</a:t>
          </a:r>
          <a:endParaRPr lang="en-US"/>
        </a:p>
      </dgm:t>
    </dgm:pt>
    <dgm:pt modelId="{78A1191D-C5EA-4129-BFEA-BE1402C6D8EC}" type="sibTrans" cxnId="{AB17720E-DE66-4CAF-BEAD-F2E3C6542B46}">
      <dgm:prSet/>
      <dgm:spPr/>
      <dgm:t>
        <a:bodyPr/>
        <a:lstStyle/>
        <a:p>
          <a:endParaRPr lang="en-US"/>
        </a:p>
      </dgm:t>
    </dgm:pt>
    <dgm:pt modelId="{DFA65F4F-8758-40C3-B732-63A62DE60CB8}" type="parTrans" cxnId="{AB17720E-DE66-4CAF-BEAD-F2E3C6542B46}">
      <dgm:prSet/>
      <dgm:spPr/>
      <dgm:t>
        <a:bodyPr/>
        <a:lstStyle/>
        <a:p>
          <a:endParaRPr lang="en-US"/>
        </a:p>
      </dgm:t>
    </dgm:pt>
    <dgm:pt modelId="{F93A31FE-5527-4909-9E88-E79FF59D88B0}">
      <dgm:prSet/>
      <dgm:spPr/>
      <dgm:t>
        <a:bodyPr/>
        <a:lstStyle/>
        <a:p>
          <a:r>
            <a:rPr lang="da-DK"/>
            <a:t>Drejebog</a:t>
          </a:r>
          <a:endParaRPr lang="en-US"/>
        </a:p>
      </dgm:t>
    </dgm:pt>
    <dgm:pt modelId="{4D92D002-06AB-4859-B525-11312F6E7714}" type="sibTrans" cxnId="{752C8CDB-BBC0-4858-9CE4-9A4464D13D04}">
      <dgm:prSet/>
      <dgm:spPr/>
      <dgm:t>
        <a:bodyPr/>
        <a:lstStyle/>
        <a:p>
          <a:endParaRPr lang="en-US"/>
        </a:p>
      </dgm:t>
    </dgm:pt>
    <dgm:pt modelId="{8F8AE3C6-AFE3-4023-B668-5F626C65FE14}" type="parTrans" cxnId="{752C8CDB-BBC0-4858-9CE4-9A4464D13D04}">
      <dgm:prSet/>
      <dgm:spPr/>
      <dgm:t>
        <a:bodyPr/>
        <a:lstStyle/>
        <a:p>
          <a:endParaRPr lang="en-US"/>
        </a:p>
      </dgm:t>
    </dgm:pt>
    <dgm:pt modelId="{EE83A542-8D5B-468A-AF5B-1566E8EDB485}">
      <dgm:prSet/>
      <dgm:spPr/>
      <dgm:t>
        <a:bodyPr/>
        <a:lstStyle/>
        <a:p>
          <a:r>
            <a:rPr lang="da-DK"/>
            <a:t>Appetizeren</a:t>
          </a:r>
          <a:endParaRPr lang="en-US"/>
        </a:p>
      </dgm:t>
    </dgm:pt>
    <dgm:pt modelId="{2C73F381-0902-45A5-B572-5200CA5231B0}" type="sibTrans" cxnId="{C6DD9FEB-82FC-4728-B517-3A2495B2452A}">
      <dgm:prSet/>
      <dgm:spPr/>
      <dgm:t>
        <a:bodyPr/>
        <a:lstStyle/>
        <a:p>
          <a:endParaRPr lang="en-US"/>
        </a:p>
      </dgm:t>
    </dgm:pt>
    <dgm:pt modelId="{32D0F25A-9EAE-475E-B53D-BCE3E2EDF888}" type="parTrans" cxnId="{C6DD9FEB-82FC-4728-B517-3A2495B2452A}">
      <dgm:prSet/>
      <dgm:spPr/>
      <dgm:t>
        <a:bodyPr/>
        <a:lstStyle/>
        <a:p>
          <a:endParaRPr lang="en-US"/>
        </a:p>
      </dgm:t>
    </dgm:pt>
    <dgm:pt modelId="{3D90F261-D309-4204-9937-3216C3C881AB}">
      <dgm:prSet/>
      <dgm:spPr/>
      <dgm:t>
        <a:bodyPr/>
        <a:lstStyle/>
        <a:p>
          <a:r>
            <a:rPr lang="da-DK"/>
            <a:t>Indlæring og transfer</a:t>
          </a:r>
          <a:endParaRPr lang="en-US"/>
        </a:p>
      </dgm:t>
    </dgm:pt>
    <dgm:pt modelId="{D4B4AD53-FA2F-41DB-B9B9-5D5A8F418C59}" type="sibTrans" cxnId="{39ACAF0C-7E42-47B4-BF2E-22B2B66DDDD5}">
      <dgm:prSet/>
      <dgm:spPr/>
      <dgm:t>
        <a:bodyPr/>
        <a:lstStyle/>
        <a:p>
          <a:endParaRPr lang="en-US"/>
        </a:p>
      </dgm:t>
    </dgm:pt>
    <dgm:pt modelId="{DA6C85FC-12D6-4BB9-BC13-9AEBA303878B}" type="parTrans" cxnId="{39ACAF0C-7E42-47B4-BF2E-22B2B66DDDD5}">
      <dgm:prSet/>
      <dgm:spPr/>
      <dgm:t>
        <a:bodyPr/>
        <a:lstStyle/>
        <a:p>
          <a:endParaRPr lang="en-US"/>
        </a:p>
      </dgm:t>
    </dgm:pt>
    <dgm:pt modelId="{DA6A3E27-47DB-5F4E-83B6-9AA05D51EEF7}" type="pres">
      <dgm:prSet presAssocID="{912C573A-96D3-406D-910C-9869FB11156F}" presName="linear" presStyleCnt="0">
        <dgm:presLayoutVars>
          <dgm:animLvl val="lvl"/>
          <dgm:resizeHandles val="exact"/>
        </dgm:presLayoutVars>
      </dgm:prSet>
      <dgm:spPr/>
    </dgm:pt>
    <dgm:pt modelId="{636CC13D-9029-B349-8EBC-88F170CE0E6F}" type="pres">
      <dgm:prSet presAssocID="{40AA80AC-34BB-43B9-8E34-BFDA9D04594D}" presName="parentText" presStyleLbl="node1" presStyleIdx="0" presStyleCnt="9">
        <dgm:presLayoutVars>
          <dgm:chMax val="0"/>
          <dgm:bulletEnabled val="1"/>
        </dgm:presLayoutVars>
      </dgm:prSet>
      <dgm:spPr/>
    </dgm:pt>
    <dgm:pt modelId="{865DA30E-9F14-994C-9065-DF30E52BA6D6}" type="pres">
      <dgm:prSet presAssocID="{5AA5FE09-35DB-443F-A1C3-52DD75218058}" presName="spacer" presStyleCnt="0"/>
      <dgm:spPr/>
    </dgm:pt>
    <dgm:pt modelId="{EBE1C154-068B-7842-8B94-CC96C4904B2F}" type="pres">
      <dgm:prSet presAssocID="{CB494C1D-7E92-BC42-8647-39421150B4B5}" presName="parentText" presStyleLbl="node1" presStyleIdx="1" presStyleCnt="9">
        <dgm:presLayoutVars>
          <dgm:chMax val="0"/>
          <dgm:bulletEnabled val="1"/>
        </dgm:presLayoutVars>
      </dgm:prSet>
      <dgm:spPr/>
    </dgm:pt>
    <dgm:pt modelId="{F6A0FB70-A001-1847-A84A-5FB6CD2D54F4}" type="pres">
      <dgm:prSet presAssocID="{5C31D708-8802-0A48-A494-83A472AA3AAF}" presName="spacer" presStyleCnt="0"/>
      <dgm:spPr/>
    </dgm:pt>
    <dgm:pt modelId="{26E0010B-F3B9-FB43-8A8E-E5566B7DCCFF}" type="pres">
      <dgm:prSet presAssocID="{62C34BA3-3F2B-4B9C-BB81-77E027C2CD14}" presName="parentText" presStyleLbl="node1" presStyleIdx="2" presStyleCnt="9">
        <dgm:presLayoutVars>
          <dgm:chMax val="0"/>
          <dgm:bulletEnabled val="1"/>
        </dgm:presLayoutVars>
      </dgm:prSet>
      <dgm:spPr/>
    </dgm:pt>
    <dgm:pt modelId="{8D4D55BF-4DCF-9D40-90BD-7A11BE0BAEF7}" type="pres">
      <dgm:prSet presAssocID="{ED5E3F0C-2E94-4989-BBFA-132EDC8F44CD}" presName="spacer" presStyleCnt="0"/>
      <dgm:spPr/>
    </dgm:pt>
    <dgm:pt modelId="{F57B7325-EF33-3841-ABC3-BCC19F243F87}" type="pres">
      <dgm:prSet presAssocID="{CAAA2679-10A5-418A-A331-F172FC8DDDE3}" presName="parentText" presStyleLbl="node1" presStyleIdx="3" presStyleCnt="9">
        <dgm:presLayoutVars>
          <dgm:chMax val="0"/>
          <dgm:bulletEnabled val="1"/>
        </dgm:presLayoutVars>
      </dgm:prSet>
      <dgm:spPr/>
    </dgm:pt>
    <dgm:pt modelId="{1845DB34-FE50-DF4F-BB5F-0D63AF0F8BDE}" type="pres">
      <dgm:prSet presAssocID="{1579E5CE-A541-4DE4-853C-A6B88171156B}" presName="spacer" presStyleCnt="0"/>
      <dgm:spPr/>
    </dgm:pt>
    <dgm:pt modelId="{1FA2E83D-3525-1647-989C-54EB194D8DF1}" type="pres">
      <dgm:prSet presAssocID="{3D90F261-D309-4204-9937-3216C3C881AB}" presName="parentText" presStyleLbl="node1" presStyleIdx="4" presStyleCnt="9">
        <dgm:presLayoutVars>
          <dgm:chMax val="0"/>
          <dgm:bulletEnabled val="1"/>
        </dgm:presLayoutVars>
      </dgm:prSet>
      <dgm:spPr/>
    </dgm:pt>
    <dgm:pt modelId="{A414A90D-E987-814E-A2D3-6C00AFABEBF5}" type="pres">
      <dgm:prSet presAssocID="{D4B4AD53-FA2F-41DB-B9B9-5D5A8F418C59}" presName="spacer" presStyleCnt="0"/>
      <dgm:spPr/>
    </dgm:pt>
    <dgm:pt modelId="{4242FEDE-0905-4647-A2B7-47F272625DCC}" type="pres">
      <dgm:prSet presAssocID="{EE83A542-8D5B-468A-AF5B-1566E8EDB485}" presName="parentText" presStyleLbl="node1" presStyleIdx="5" presStyleCnt="9">
        <dgm:presLayoutVars>
          <dgm:chMax val="0"/>
          <dgm:bulletEnabled val="1"/>
        </dgm:presLayoutVars>
      </dgm:prSet>
      <dgm:spPr/>
    </dgm:pt>
    <dgm:pt modelId="{13FE50B1-48B5-2344-8D5F-246BB54CA60D}" type="pres">
      <dgm:prSet presAssocID="{2C73F381-0902-45A5-B572-5200CA5231B0}" presName="spacer" presStyleCnt="0"/>
      <dgm:spPr/>
    </dgm:pt>
    <dgm:pt modelId="{3A054C57-6C87-AC4A-B495-0D2856C58CEC}" type="pres">
      <dgm:prSet presAssocID="{F93A31FE-5527-4909-9E88-E79FF59D88B0}" presName="parentText" presStyleLbl="node1" presStyleIdx="6" presStyleCnt="9">
        <dgm:presLayoutVars>
          <dgm:chMax val="0"/>
          <dgm:bulletEnabled val="1"/>
        </dgm:presLayoutVars>
      </dgm:prSet>
      <dgm:spPr/>
    </dgm:pt>
    <dgm:pt modelId="{BD3BAB4F-1A22-4341-8F9D-0E8E46103FF6}" type="pres">
      <dgm:prSet presAssocID="{4D92D002-06AB-4859-B525-11312F6E7714}" presName="spacer" presStyleCnt="0"/>
      <dgm:spPr/>
    </dgm:pt>
    <dgm:pt modelId="{5E478F08-D3E2-DD45-A524-4C37F9F01458}" type="pres">
      <dgm:prSet presAssocID="{2D452301-0031-440F-9F3F-893284F34914}" presName="parentText" presStyleLbl="node1" presStyleIdx="7" presStyleCnt="9">
        <dgm:presLayoutVars>
          <dgm:chMax val="0"/>
          <dgm:bulletEnabled val="1"/>
        </dgm:presLayoutVars>
      </dgm:prSet>
      <dgm:spPr/>
    </dgm:pt>
    <dgm:pt modelId="{83D95FB6-F240-664D-A2CC-6865A613E24D}" type="pres">
      <dgm:prSet presAssocID="{78A1191D-C5EA-4129-BFEA-BE1402C6D8EC}" presName="spacer" presStyleCnt="0"/>
      <dgm:spPr/>
    </dgm:pt>
    <dgm:pt modelId="{3954ADA4-EA71-9F42-9DC6-8BDD28821285}" type="pres">
      <dgm:prSet presAssocID="{868BCD0C-0245-4CEB-91DE-7D31242EBEEC}" presName="parentText" presStyleLbl="node1" presStyleIdx="8" presStyleCnt="9">
        <dgm:presLayoutVars>
          <dgm:chMax val="0"/>
          <dgm:bulletEnabled val="1"/>
        </dgm:presLayoutVars>
      </dgm:prSet>
      <dgm:spPr/>
    </dgm:pt>
  </dgm:ptLst>
  <dgm:cxnLst>
    <dgm:cxn modelId="{5DB80806-1071-AB43-A8F4-411CE9DFC17C}" srcId="{912C573A-96D3-406D-910C-9869FB11156F}" destId="{CB494C1D-7E92-BC42-8647-39421150B4B5}" srcOrd="1" destOrd="0" parTransId="{D40F2E9C-688F-AF46-BD4D-76B6FDE89DB2}" sibTransId="{5C31D708-8802-0A48-A494-83A472AA3AAF}"/>
    <dgm:cxn modelId="{39ACAF0C-7E42-47B4-BF2E-22B2B66DDDD5}" srcId="{912C573A-96D3-406D-910C-9869FB11156F}" destId="{3D90F261-D309-4204-9937-3216C3C881AB}" srcOrd="4" destOrd="0" parTransId="{DA6C85FC-12D6-4BB9-BC13-9AEBA303878B}" sibTransId="{D4B4AD53-FA2F-41DB-B9B9-5D5A8F418C59}"/>
    <dgm:cxn modelId="{5F69200E-26A8-E046-B743-F6D01D58E099}" type="presOf" srcId="{40AA80AC-34BB-43B9-8E34-BFDA9D04594D}" destId="{636CC13D-9029-B349-8EBC-88F170CE0E6F}" srcOrd="0" destOrd="0" presId="urn:microsoft.com/office/officeart/2005/8/layout/vList2"/>
    <dgm:cxn modelId="{AB17720E-DE66-4CAF-BEAD-F2E3C6542B46}" srcId="{912C573A-96D3-406D-910C-9869FB11156F}" destId="{2D452301-0031-440F-9F3F-893284F34914}" srcOrd="7" destOrd="0" parTransId="{DFA65F4F-8758-40C3-B732-63A62DE60CB8}" sibTransId="{78A1191D-C5EA-4129-BFEA-BE1402C6D8EC}"/>
    <dgm:cxn modelId="{281CCC5C-20C6-4545-8917-95B3B1D7FFCD}" srcId="{912C573A-96D3-406D-910C-9869FB11156F}" destId="{40AA80AC-34BB-43B9-8E34-BFDA9D04594D}" srcOrd="0" destOrd="0" parTransId="{E1747F6C-F036-4C81-8A58-EA9F1076BBE5}" sibTransId="{5AA5FE09-35DB-443F-A1C3-52DD75218058}"/>
    <dgm:cxn modelId="{5F98824E-3A7D-A64E-8C3B-6F896A2BC07D}" type="presOf" srcId="{868BCD0C-0245-4CEB-91DE-7D31242EBEEC}" destId="{3954ADA4-EA71-9F42-9DC6-8BDD28821285}" srcOrd="0" destOrd="0" presId="urn:microsoft.com/office/officeart/2005/8/layout/vList2"/>
    <dgm:cxn modelId="{43250492-0DF6-DC49-88EC-8936E7048314}" type="presOf" srcId="{2D452301-0031-440F-9F3F-893284F34914}" destId="{5E478F08-D3E2-DD45-A524-4C37F9F01458}" srcOrd="0" destOrd="0" presId="urn:microsoft.com/office/officeart/2005/8/layout/vList2"/>
    <dgm:cxn modelId="{A9CE2997-696B-D142-8183-F61729E4C703}" type="presOf" srcId="{912C573A-96D3-406D-910C-9869FB11156F}" destId="{DA6A3E27-47DB-5F4E-83B6-9AA05D51EEF7}" srcOrd="0" destOrd="0" presId="urn:microsoft.com/office/officeart/2005/8/layout/vList2"/>
    <dgm:cxn modelId="{351C38B2-9344-7949-8F52-FC92DDE0DD40}" type="presOf" srcId="{EE83A542-8D5B-468A-AF5B-1566E8EDB485}" destId="{4242FEDE-0905-4647-A2B7-47F272625DCC}" srcOrd="0" destOrd="0" presId="urn:microsoft.com/office/officeart/2005/8/layout/vList2"/>
    <dgm:cxn modelId="{11F3A4BE-2E41-3E45-BE86-715B52FDD3F0}" type="presOf" srcId="{CB494C1D-7E92-BC42-8647-39421150B4B5}" destId="{EBE1C154-068B-7842-8B94-CC96C4904B2F}" srcOrd="0" destOrd="0" presId="urn:microsoft.com/office/officeart/2005/8/layout/vList2"/>
    <dgm:cxn modelId="{A5F5C6D1-DC5C-E040-B9CA-11983E1C30D7}" type="presOf" srcId="{62C34BA3-3F2B-4B9C-BB81-77E027C2CD14}" destId="{26E0010B-F3B9-FB43-8A8E-E5566B7DCCFF}" srcOrd="0" destOrd="0" presId="urn:microsoft.com/office/officeart/2005/8/layout/vList2"/>
    <dgm:cxn modelId="{EBB46AD2-B47B-7B46-9464-53879568B545}" type="presOf" srcId="{3D90F261-D309-4204-9937-3216C3C881AB}" destId="{1FA2E83D-3525-1647-989C-54EB194D8DF1}" srcOrd="0" destOrd="0" presId="urn:microsoft.com/office/officeart/2005/8/layout/vList2"/>
    <dgm:cxn modelId="{23925DD8-84B3-4C99-9ACD-AB6A3BE9D496}" srcId="{912C573A-96D3-406D-910C-9869FB11156F}" destId="{CAAA2679-10A5-418A-A331-F172FC8DDDE3}" srcOrd="3" destOrd="0" parTransId="{4220BC90-0DD9-4493-B16A-16CE0038D22A}" sibTransId="{1579E5CE-A541-4DE4-853C-A6B88171156B}"/>
    <dgm:cxn modelId="{752C8CDB-BBC0-4858-9CE4-9A4464D13D04}" srcId="{912C573A-96D3-406D-910C-9869FB11156F}" destId="{F93A31FE-5527-4909-9E88-E79FF59D88B0}" srcOrd="6" destOrd="0" parTransId="{8F8AE3C6-AFE3-4023-B668-5F626C65FE14}" sibTransId="{4D92D002-06AB-4859-B525-11312F6E7714}"/>
    <dgm:cxn modelId="{CBA7F8E1-BC15-C94E-9D35-233A2DDAB425}" type="presOf" srcId="{CAAA2679-10A5-418A-A331-F172FC8DDDE3}" destId="{F57B7325-EF33-3841-ABC3-BCC19F243F87}" srcOrd="0" destOrd="0" presId="urn:microsoft.com/office/officeart/2005/8/layout/vList2"/>
    <dgm:cxn modelId="{58E03CE3-DD5D-476E-9AD3-6FF7947008EE}" srcId="{912C573A-96D3-406D-910C-9869FB11156F}" destId="{62C34BA3-3F2B-4B9C-BB81-77E027C2CD14}" srcOrd="2" destOrd="0" parTransId="{957382AB-37FC-48CC-AAB2-79ADF303FD62}" sibTransId="{ED5E3F0C-2E94-4989-BBFA-132EDC8F44CD}"/>
    <dgm:cxn modelId="{14006FE8-65D5-4A10-9D12-99BD2A34A645}" srcId="{912C573A-96D3-406D-910C-9869FB11156F}" destId="{868BCD0C-0245-4CEB-91DE-7D31242EBEEC}" srcOrd="8" destOrd="0" parTransId="{4F9054C7-D141-4B4B-8414-F35F24F315B8}" sibTransId="{C16006BB-34BA-4937-919C-AE2FA278F7D6}"/>
    <dgm:cxn modelId="{C6DD9FEB-82FC-4728-B517-3A2495B2452A}" srcId="{912C573A-96D3-406D-910C-9869FB11156F}" destId="{EE83A542-8D5B-468A-AF5B-1566E8EDB485}" srcOrd="5" destOrd="0" parTransId="{32D0F25A-9EAE-475E-B53D-BCE3E2EDF888}" sibTransId="{2C73F381-0902-45A5-B572-5200CA5231B0}"/>
    <dgm:cxn modelId="{CEA813FE-E03A-C845-8759-4F2B4FD931B7}" type="presOf" srcId="{F93A31FE-5527-4909-9E88-E79FF59D88B0}" destId="{3A054C57-6C87-AC4A-B495-0D2856C58CEC}" srcOrd="0" destOrd="0" presId="urn:microsoft.com/office/officeart/2005/8/layout/vList2"/>
    <dgm:cxn modelId="{0EDC3B7D-0AE8-9446-B4C4-544A9DDF9F24}" type="presParOf" srcId="{DA6A3E27-47DB-5F4E-83B6-9AA05D51EEF7}" destId="{636CC13D-9029-B349-8EBC-88F170CE0E6F}" srcOrd="0" destOrd="0" presId="urn:microsoft.com/office/officeart/2005/8/layout/vList2"/>
    <dgm:cxn modelId="{0462E4D1-D9BE-FA4E-A8C0-564892DF79B6}" type="presParOf" srcId="{DA6A3E27-47DB-5F4E-83B6-9AA05D51EEF7}" destId="{865DA30E-9F14-994C-9065-DF30E52BA6D6}" srcOrd="1" destOrd="0" presId="urn:microsoft.com/office/officeart/2005/8/layout/vList2"/>
    <dgm:cxn modelId="{A613B3C8-235A-0945-84F3-9C635699A644}" type="presParOf" srcId="{DA6A3E27-47DB-5F4E-83B6-9AA05D51EEF7}" destId="{EBE1C154-068B-7842-8B94-CC96C4904B2F}" srcOrd="2" destOrd="0" presId="urn:microsoft.com/office/officeart/2005/8/layout/vList2"/>
    <dgm:cxn modelId="{C6C21CD7-1653-5541-8C20-FF59E956CEFA}" type="presParOf" srcId="{DA6A3E27-47DB-5F4E-83B6-9AA05D51EEF7}" destId="{F6A0FB70-A001-1847-A84A-5FB6CD2D54F4}" srcOrd="3" destOrd="0" presId="urn:microsoft.com/office/officeart/2005/8/layout/vList2"/>
    <dgm:cxn modelId="{421EDAD8-BB54-F949-932D-8868F7A1BE72}" type="presParOf" srcId="{DA6A3E27-47DB-5F4E-83B6-9AA05D51EEF7}" destId="{26E0010B-F3B9-FB43-8A8E-E5566B7DCCFF}" srcOrd="4" destOrd="0" presId="urn:microsoft.com/office/officeart/2005/8/layout/vList2"/>
    <dgm:cxn modelId="{50498B03-FAE2-E243-B31E-B2773B7AF911}" type="presParOf" srcId="{DA6A3E27-47DB-5F4E-83B6-9AA05D51EEF7}" destId="{8D4D55BF-4DCF-9D40-90BD-7A11BE0BAEF7}" srcOrd="5" destOrd="0" presId="urn:microsoft.com/office/officeart/2005/8/layout/vList2"/>
    <dgm:cxn modelId="{10FE1A5B-FFBA-5B40-A7BE-7BC47C2CF688}" type="presParOf" srcId="{DA6A3E27-47DB-5F4E-83B6-9AA05D51EEF7}" destId="{F57B7325-EF33-3841-ABC3-BCC19F243F87}" srcOrd="6" destOrd="0" presId="urn:microsoft.com/office/officeart/2005/8/layout/vList2"/>
    <dgm:cxn modelId="{0BE611C7-F28A-754D-831E-FC039A72946F}" type="presParOf" srcId="{DA6A3E27-47DB-5F4E-83B6-9AA05D51EEF7}" destId="{1845DB34-FE50-DF4F-BB5F-0D63AF0F8BDE}" srcOrd="7" destOrd="0" presId="urn:microsoft.com/office/officeart/2005/8/layout/vList2"/>
    <dgm:cxn modelId="{9630FA58-C1B6-B64E-8AB9-93C55818D41E}" type="presParOf" srcId="{DA6A3E27-47DB-5F4E-83B6-9AA05D51EEF7}" destId="{1FA2E83D-3525-1647-989C-54EB194D8DF1}" srcOrd="8" destOrd="0" presId="urn:microsoft.com/office/officeart/2005/8/layout/vList2"/>
    <dgm:cxn modelId="{BC8B2CA0-41CB-8A46-8BF4-6F79827B82E7}" type="presParOf" srcId="{DA6A3E27-47DB-5F4E-83B6-9AA05D51EEF7}" destId="{A414A90D-E987-814E-A2D3-6C00AFABEBF5}" srcOrd="9" destOrd="0" presId="urn:microsoft.com/office/officeart/2005/8/layout/vList2"/>
    <dgm:cxn modelId="{F077EF0D-A7E1-9E41-A93A-7A60932426B3}" type="presParOf" srcId="{DA6A3E27-47DB-5F4E-83B6-9AA05D51EEF7}" destId="{4242FEDE-0905-4647-A2B7-47F272625DCC}" srcOrd="10" destOrd="0" presId="urn:microsoft.com/office/officeart/2005/8/layout/vList2"/>
    <dgm:cxn modelId="{59C33081-4FB0-6E49-892B-2DAC91D72B84}" type="presParOf" srcId="{DA6A3E27-47DB-5F4E-83B6-9AA05D51EEF7}" destId="{13FE50B1-48B5-2344-8D5F-246BB54CA60D}" srcOrd="11" destOrd="0" presId="urn:microsoft.com/office/officeart/2005/8/layout/vList2"/>
    <dgm:cxn modelId="{3A02E6A7-D1EC-8A46-A5E6-AA09FA00ECDE}" type="presParOf" srcId="{DA6A3E27-47DB-5F4E-83B6-9AA05D51EEF7}" destId="{3A054C57-6C87-AC4A-B495-0D2856C58CEC}" srcOrd="12" destOrd="0" presId="urn:microsoft.com/office/officeart/2005/8/layout/vList2"/>
    <dgm:cxn modelId="{299EB2DA-440C-1941-8624-0D8D39A55D89}" type="presParOf" srcId="{DA6A3E27-47DB-5F4E-83B6-9AA05D51EEF7}" destId="{BD3BAB4F-1A22-4341-8F9D-0E8E46103FF6}" srcOrd="13" destOrd="0" presId="urn:microsoft.com/office/officeart/2005/8/layout/vList2"/>
    <dgm:cxn modelId="{9000EEC2-EBB8-1441-894B-2A87582A5F2B}" type="presParOf" srcId="{DA6A3E27-47DB-5F4E-83B6-9AA05D51EEF7}" destId="{5E478F08-D3E2-DD45-A524-4C37F9F01458}" srcOrd="14" destOrd="0" presId="urn:microsoft.com/office/officeart/2005/8/layout/vList2"/>
    <dgm:cxn modelId="{F6059882-C9A3-E343-ACDE-46B91E82231A}" type="presParOf" srcId="{DA6A3E27-47DB-5F4E-83B6-9AA05D51EEF7}" destId="{83D95FB6-F240-664D-A2CC-6865A613E24D}" srcOrd="15" destOrd="0" presId="urn:microsoft.com/office/officeart/2005/8/layout/vList2"/>
    <dgm:cxn modelId="{72D255B0-4001-374D-8B32-761500948BC8}" type="presParOf" srcId="{DA6A3E27-47DB-5F4E-83B6-9AA05D51EEF7}" destId="{3954ADA4-EA71-9F42-9DC6-8BDD28821285}" srcOrd="1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316D9E5-D8A7-4C80-B2E0-C14730468750}" type="doc">
      <dgm:prSet loTypeId="urn:microsoft.com/office/officeart/2005/8/layout/default" loCatId="list" qsTypeId="urn:microsoft.com/office/officeart/2005/8/quickstyle/simple2" qsCatId="simple" csTypeId="urn:microsoft.com/office/officeart/2005/8/colors/accent1_2" csCatId="accent1" phldr="1"/>
      <dgm:spPr/>
      <dgm:t>
        <a:bodyPr/>
        <a:lstStyle/>
        <a:p>
          <a:endParaRPr lang="en-US"/>
        </a:p>
      </dgm:t>
    </dgm:pt>
    <dgm:pt modelId="{E6955886-5266-4066-9C20-0FDB4DE85975}">
      <dgm:prSet/>
      <dgm:spPr/>
      <dgm:t>
        <a:bodyPr/>
        <a:lstStyle/>
        <a:p>
          <a:r>
            <a:rPr lang="da-DK" b="1" i="0"/>
            <a:t>Konference</a:t>
          </a:r>
          <a:r>
            <a:rPr lang="da-DK" b="0" i="0"/>
            <a:t> præsentation og afrunding </a:t>
          </a:r>
          <a:endParaRPr lang="en-US"/>
        </a:p>
      </dgm:t>
    </dgm:pt>
    <dgm:pt modelId="{D096D503-84C8-41D7-ADEB-F54B7910B805}" type="parTrans" cxnId="{1E14B322-2507-49FD-82E0-8DEB2979B5E5}">
      <dgm:prSet/>
      <dgm:spPr/>
      <dgm:t>
        <a:bodyPr/>
        <a:lstStyle/>
        <a:p>
          <a:endParaRPr lang="en-US"/>
        </a:p>
      </dgm:t>
    </dgm:pt>
    <dgm:pt modelId="{EACE4335-5BB4-4AF4-A7FA-6D4625A26CD2}" type="sibTrans" cxnId="{1E14B322-2507-49FD-82E0-8DEB2979B5E5}">
      <dgm:prSet/>
      <dgm:spPr/>
      <dgm:t>
        <a:bodyPr/>
        <a:lstStyle/>
        <a:p>
          <a:endParaRPr lang="en-US"/>
        </a:p>
      </dgm:t>
    </dgm:pt>
    <dgm:pt modelId="{A3550A0F-7045-473C-8717-ECD957C8959C}">
      <dgm:prSet/>
      <dgm:spPr/>
      <dgm:t>
        <a:bodyPr/>
        <a:lstStyle/>
        <a:p>
          <a:r>
            <a:rPr lang="da-DK" b="1" i="0"/>
            <a:t>Tidsstyrer</a:t>
          </a:r>
          <a:endParaRPr lang="da-DK" b="0" i="0"/>
        </a:p>
        <a:p>
          <a:pPr rtl="0"/>
          <a:r>
            <a:rPr lang="da-DK" b="0" i="0">
              <a:latin typeface="Calibri"/>
            </a:rPr>
            <a:t> </a:t>
          </a:r>
          <a:r>
            <a:rPr lang="da-DK" b="0" i="0"/>
            <a:t>følge drejebog på minutter, ikke gå over tid.</a:t>
          </a:r>
          <a:endParaRPr lang="en-US"/>
        </a:p>
      </dgm:t>
    </dgm:pt>
    <dgm:pt modelId="{BA170B8E-5F40-4D88-BCED-7A59DFB0E23F}" type="parTrans" cxnId="{5CEB6B77-9299-4CC3-8931-43C1624A2BB9}">
      <dgm:prSet/>
      <dgm:spPr/>
      <dgm:t>
        <a:bodyPr/>
        <a:lstStyle/>
        <a:p>
          <a:endParaRPr lang="en-US"/>
        </a:p>
      </dgm:t>
    </dgm:pt>
    <dgm:pt modelId="{A9BC2636-FF5A-4C3B-B287-B96D2DC7BE46}" type="sibTrans" cxnId="{5CEB6B77-9299-4CC3-8931-43C1624A2BB9}">
      <dgm:prSet/>
      <dgm:spPr/>
      <dgm:t>
        <a:bodyPr/>
        <a:lstStyle/>
        <a:p>
          <a:endParaRPr lang="en-US"/>
        </a:p>
      </dgm:t>
    </dgm:pt>
    <dgm:pt modelId="{19738BBA-906C-4512-8B50-C1491244DD34}">
      <dgm:prSet/>
      <dgm:spPr/>
      <dgm:t>
        <a:bodyPr/>
        <a:lstStyle/>
        <a:p>
          <a:pPr rtl="0"/>
          <a:r>
            <a:rPr lang="da-DK" b="1" i="0"/>
            <a:t>Ordstyrer/dirigent</a:t>
          </a:r>
          <a:r>
            <a:rPr lang="da-DK" b="1" i="0">
              <a:latin typeface="Calibri"/>
            </a:rPr>
            <a:t> </a:t>
          </a:r>
          <a:endParaRPr lang="da-DK" b="1" i="0"/>
        </a:p>
        <a:p>
          <a:r>
            <a:rPr lang="da-DK" b="0" i="0"/>
            <a:t>Både underviser og kursister</a:t>
          </a:r>
          <a:endParaRPr lang="en-US"/>
        </a:p>
      </dgm:t>
    </dgm:pt>
    <dgm:pt modelId="{7FA3CFAE-CF21-4D2D-8525-39E0F6C735CD}" type="parTrans" cxnId="{216FF161-FE44-4E7D-84E0-F3B3FD5C5CD1}">
      <dgm:prSet/>
      <dgm:spPr/>
      <dgm:t>
        <a:bodyPr/>
        <a:lstStyle/>
        <a:p>
          <a:endParaRPr lang="en-US"/>
        </a:p>
      </dgm:t>
    </dgm:pt>
    <dgm:pt modelId="{8C95EE56-0F1B-4FD8-8375-60B45136210C}" type="sibTrans" cxnId="{216FF161-FE44-4E7D-84E0-F3B3FD5C5CD1}">
      <dgm:prSet/>
      <dgm:spPr/>
      <dgm:t>
        <a:bodyPr/>
        <a:lstStyle/>
        <a:p>
          <a:endParaRPr lang="en-US"/>
        </a:p>
      </dgm:t>
    </dgm:pt>
    <dgm:pt modelId="{926DDA22-A227-4C7E-AFAB-3A4CCC67D38E}">
      <dgm:prSet/>
      <dgm:spPr/>
      <dgm:t>
        <a:bodyPr/>
        <a:lstStyle/>
        <a:p>
          <a:r>
            <a:rPr lang="da-DK" b="1" i="0"/>
            <a:t>Mikrofon</a:t>
          </a:r>
        </a:p>
        <a:p>
          <a:pPr rtl="0"/>
          <a:r>
            <a:rPr lang="da-DK" b="0" i="0"/>
            <a:t>sætte mikrofoner på og til kursister ved spørgsmål</a:t>
          </a:r>
          <a:endParaRPr lang="en-US"/>
        </a:p>
      </dgm:t>
    </dgm:pt>
    <dgm:pt modelId="{E6A4354C-7E35-4EBE-B797-94CE52050B25}" type="parTrans" cxnId="{ED65F329-A3DA-47E9-94F8-F1710DB050D8}">
      <dgm:prSet/>
      <dgm:spPr/>
      <dgm:t>
        <a:bodyPr/>
        <a:lstStyle/>
        <a:p>
          <a:endParaRPr lang="en-US"/>
        </a:p>
      </dgm:t>
    </dgm:pt>
    <dgm:pt modelId="{43EDF96B-9C9D-44F8-899B-56223D489187}" type="sibTrans" cxnId="{ED65F329-A3DA-47E9-94F8-F1710DB050D8}">
      <dgm:prSet/>
      <dgm:spPr/>
      <dgm:t>
        <a:bodyPr/>
        <a:lstStyle/>
        <a:p>
          <a:endParaRPr lang="en-US"/>
        </a:p>
      </dgm:t>
    </dgm:pt>
    <dgm:pt modelId="{B9BB2C1D-C2AC-483B-82C0-AB82EDFF325C}">
      <dgm:prSet/>
      <dgm:spPr/>
      <dgm:t>
        <a:bodyPr/>
        <a:lstStyle/>
        <a:p>
          <a:r>
            <a:rPr lang="da-DK" b="1" i="0"/>
            <a:t>Aktiverende og inddragende</a:t>
          </a:r>
        </a:p>
        <a:p>
          <a:r>
            <a:rPr lang="da-DK" b="0" i="0"/>
            <a:t>Facilitere diskussion</a:t>
          </a:r>
          <a:endParaRPr lang="en-US"/>
        </a:p>
      </dgm:t>
    </dgm:pt>
    <dgm:pt modelId="{B215B6DE-8CF1-4707-993F-7343C3E19ED6}" type="parTrans" cxnId="{5E97FC58-5D32-4DA5-AE4F-EC4A1B843795}">
      <dgm:prSet/>
      <dgm:spPr/>
      <dgm:t>
        <a:bodyPr/>
        <a:lstStyle/>
        <a:p>
          <a:endParaRPr lang="en-US"/>
        </a:p>
      </dgm:t>
    </dgm:pt>
    <dgm:pt modelId="{F1E4BB97-8608-47D2-94EA-E4AEAAC2E325}" type="sibTrans" cxnId="{5E97FC58-5D32-4DA5-AE4F-EC4A1B843795}">
      <dgm:prSet/>
      <dgm:spPr/>
      <dgm:t>
        <a:bodyPr/>
        <a:lstStyle/>
        <a:p>
          <a:endParaRPr lang="en-US"/>
        </a:p>
      </dgm:t>
    </dgm:pt>
    <dgm:pt modelId="{7A83EA93-694C-4450-999B-4CB89CF78B7E}">
      <dgm:prSet/>
      <dgm:spPr/>
      <dgm:t>
        <a:bodyPr/>
        <a:lstStyle/>
        <a:p>
          <a:r>
            <a:rPr lang="da-DK" b="1" i="0"/>
            <a:t>Opsummering</a:t>
          </a:r>
        </a:p>
        <a:p>
          <a:r>
            <a:rPr lang="da-DK" b="1" i="0"/>
            <a:t>overblik</a:t>
          </a:r>
        </a:p>
        <a:p>
          <a:pPr rtl="0"/>
          <a:r>
            <a:rPr lang="da-DK" b="0" i="0">
              <a:latin typeface="Calibri"/>
            </a:rPr>
            <a:t> </a:t>
          </a:r>
          <a:r>
            <a:rPr lang="da-DK" b="0" i="0" err="1"/>
            <a:t>take</a:t>
          </a:r>
          <a:r>
            <a:rPr lang="da-DK" b="0" i="0"/>
            <a:t> home message </a:t>
          </a:r>
          <a:endParaRPr lang="en-US"/>
        </a:p>
      </dgm:t>
    </dgm:pt>
    <dgm:pt modelId="{0A91C2AA-C1FD-4A35-8FE3-102B9066B74A}" type="parTrans" cxnId="{1294EE4E-794C-4DD4-B97A-556741B1938D}">
      <dgm:prSet/>
      <dgm:spPr/>
      <dgm:t>
        <a:bodyPr/>
        <a:lstStyle/>
        <a:p>
          <a:endParaRPr lang="en-US"/>
        </a:p>
      </dgm:t>
    </dgm:pt>
    <dgm:pt modelId="{409EBADD-9157-4FC7-BA09-82469CF786D8}" type="sibTrans" cxnId="{1294EE4E-794C-4DD4-B97A-556741B1938D}">
      <dgm:prSet/>
      <dgm:spPr/>
      <dgm:t>
        <a:bodyPr/>
        <a:lstStyle/>
        <a:p>
          <a:endParaRPr lang="en-US"/>
        </a:p>
      </dgm:t>
    </dgm:pt>
    <dgm:pt modelId="{0BB7C0CC-EF3E-4B06-A4E7-B7369312EBBA}">
      <dgm:prSet/>
      <dgm:spPr/>
      <dgm:t>
        <a:bodyPr/>
        <a:lstStyle/>
        <a:p>
          <a:pPr rtl="0"/>
          <a:r>
            <a:rPr lang="da-DK" b="1"/>
            <a:t>Faglig indhold</a:t>
          </a:r>
          <a:r>
            <a:rPr lang="da-DK" b="1">
              <a:latin typeface="Calibri"/>
            </a:rPr>
            <a:t> </a:t>
          </a:r>
          <a:endParaRPr lang="da-DK" b="1"/>
        </a:p>
        <a:p>
          <a:r>
            <a:rPr lang="da-DK"/>
            <a:t>ansvar for at holde underviser på almen medicinsk spor</a:t>
          </a:r>
          <a:endParaRPr lang="en-US"/>
        </a:p>
      </dgm:t>
    </dgm:pt>
    <dgm:pt modelId="{F0D4CB06-FBFE-41A9-9C3B-5572EAA31815}" type="parTrans" cxnId="{83D63938-88EF-4784-B890-11C9A98647CE}">
      <dgm:prSet/>
      <dgm:spPr/>
      <dgm:t>
        <a:bodyPr/>
        <a:lstStyle/>
        <a:p>
          <a:endParaRPr lang="en-US"/>
        </a:p>
      </dgm:t>
    </dgm:pt>
    <dgm:pt modelId="{7F4A472B-B70A-4415-8A9E-69A1B1A26204}" type="sibTrans" cxnId="{83D63938-88EF-4784-B890-11C9A98647CE}">
      <dgm:prSet/>
      <dgm:spPr/>
      <dgm:t>
        <a:bodyPr/>
        <a:lstStyle/>
        <a:p>
          <a:endParaRPr lang="en-US"/>
        </a:p>
      </dgm:t>
    </dgm:pt>
    <dgm:pt modelId="{A205C8F6-810A-439B-A3A1-4A39253333A0}">
      <dgm:prSet/>
      <dgm:spPr/>
      <dgm:t>
        <a:bodyPr/>
        <a:lstStyle/>
        <a:p>
          <a:pPr rtl="0"/>
          <a:r>
            <a:rPr lang="da-DK" b="1" i="0"/>
            <a:t>Praktisk gris </a:t>
          </a:r>
          <a:endParaRPr lang="da-DK" b="0" i="0"/>
        </a:p>
        <a:p>
          <a:r>
            <a:rPr lang="da-DK" b="0" i="0"/>
            <a:t>Vand, kuglepen toilettet? Hvor ligger </a:t>
          </a:r>
          <a:r>
            <a:rPr lang="da-DK" b="0" i="0" err="1"/>
            <a:t>Powerpoint</a:t>
          </a:r>
          <a:r>
            <a:rPr lang="da-DK" b="0" i="0"/>
            <a:t> online? </a:t>
          </a:r>
          <a:endParaRPr lang="en-US"/>
        </a:p>
      </dgm:t>
    </dgm:pt>
    <dgm:pt modelId="{D91FF3C3-ABD0-446C-93B8-7CCE9CBB5A0B}" type="parTrans" cxnId="{E7A6B82C-9D8A-4AA8-8641-1527EC8F2DB6}">
      <dgm:prSet/>
      <dgm:spPr/>
      <dgm:t>
        <a:bodyPr/>
        <a:lstStyle/>
        <a:p>
          <a:endParaRPr lang="en-US"/>
        </a:p>
      </dgm:t>
    </dgm:pt>
    <dgm:pt modelId="{73DE13E1-D945-4156-A207-DC2251743982}" type="sibTrans" cxnId="{E7A6B82C-9D8A-4AA8-8641-1527EC8F2DB6}">
      <dgm:prSet/>
      <dgm:spPr/>
      <dgm:t>
        <a:bodyPr/>
        <a:lstStyle/>
        <a:p>
          <a:endParaRPr lang="en-US"/>
        </a:p>
      </dgm:t>
    </dgm:pt>
    <dgm:pt modelId="{4E3EAFA6-A91B-4C15-9AE5-1F8BF84E3834}">
      <dgm:prSet/>
      <dgm:spPr/>
      <dgm:t>
        <a:bodyPr/>
        <a:lstStyle/>
        <a:p>
          <a:pPr rtl="0"/>
          <a:r>
            <a:rPr lang="da-DK" b="1" i="0"/>
            <a:t>Evaluering</a:t>
          </a:r>
          <a:r>
            <a:rPr lang="da-DK" b="1" i="0">
              <a:latin typeface="Calibri"/>
            </a:rPr>
            <a:t> </a:t>
          </a:r>
          <a:endParaRPr lang="da-DK" b="1" i="0"/>
        </a:p>
        <a:p>
          <a:r>
            <a:rPr lang="da-DK" b="0" i="0"/>
            <a:t>online og evt mundtligt </a:t>
          </a:r>
          <a:endParaRPr lang="en-US"/>
        </a:p>
      </dgm:t>
    </dgm:pt>
    <dgm:pt modelId="{37AFCF92-4641-41F7-83DF-71ADF044220E}" type="parTrans" cxnId="{6E7751F7-3E72-4933-A493-498657BB1BFC}">
      <dgm:prSet/>
      <dgm:spPr/>
      <dgm:t>
        <a:bodyPr/>
        <a:lstStyle/>
        <a:p>
          <a:endParaRPr lang="en-US"/>
        </a:p>
      </dgm:t>
    </dgm:pt>
    <dgm:pt modelId="{0F200294-8D85-4134-8539-A64B748F4BF2}" type="sibTrans" cxnId="{6E7751F7-3E72-4933-A493-498657BB1BFC}">
      <dgm:prSet/>
      <dgm:spPr/>
      <dgm:t>
        <a:bodyPr/>
        <a:lstStyle/>
        <a:p>
          <a:endParaRPr lang="en-US"/>
        </a:p>
      </dgm:t>
    </dgm:pt>
    <dgm:pt modelId="{C2DB5BFC-6880-44B6-A536-CF883CB7F063}">
      <dgm:prSet/>
      <dgm:spPr/>
      <dgm:t>
        <a:bodyPr/>
        <a:lstStyle/>
        <a:p>
          <a:pPr rtl="0"/>
          <a:r>
            <a:rPr lang="en-US" b="1" err="1"/>
            <a:t>Blæksprutte</a:t>
          </a:r>
          <a:endParaRPr lang="en-US" b="1"/>
        </a:p>
        <a:p>
          <a:pPr rtl="0"/>
          <a:r>
            <a:rPr lang="en-US"/>
            <a:t>Mange </a:t>
          </a:r>
          <a:r>
            <a:rPr lang="en-US" err="1"/>
            <a:t>bolde</a:t>
          </a:r>
          <a:r>
            <a:rPr lang="en-US"/>
            <a:t> I </a:t>
          </a:r>
          <a:r>
            <a:rPr lang="en-US" err="1"/>
            <a:t>luften</a:t>
          </a:r>
          <a:r>
            <a:rPr lang="en-US"/>
            <a:t> </a:t>
          </a:r>
          <a:r>
            <a:rPr lang="en-US" err="1"/>
            <a:t>og</a:t>
          </a:r>
          <a:r>
            <a:rPr lang="en-US"/>
            <a:t> mange </a:t>
          </a:r>
          <a:r>
            <a:rPr lang="en-US" err="1"/>
            <a:t>hensyn</a:t>
          </a:r>
          <a:endParaRPr lang="en-US"/>
        </a:p>
      </dgm:t>
    </dgm:pt>
    <dgm:pt modelId="{F373CF39-6906-48E0-9A3E-042E72074ABB}" type="parTrans" cxnId="{CD0DEFE4-033C-4970-A3BF-62943E6AD7A7}">
      <dgm:prSet/>
      <dgm:spPr/>
      <dgm:t>
        <a:bodyPr/>
        <a:lstStyle/>
        <a:p>
          <a:endParaRPr lang="en-US"/>
        </a:p>
      </dgm:t>
    </dgm:pt>
    <dgm:pt modelId="{00FD7A4F-F5FC-4A4B-BD6E-9FF7B8DC7256}" type="sibTrans" cxnId="{CD0DEFE4-033C-4970-A3BF-62943E6AD7A7}">
      <dgm:prSet/>
      <dgm:spPr/>
      <dgm:t>
        <a:bodyPr/>
        <a:lstStyle/>
        <a:p>
          <a:endParaRPr lang="en-US"/>
        </a:p>
      </dgm:t>
    </dgm:pt>
    <dgm:pt modelId="{490AC504-EFDD-4AED-AD79-19420830C65D}">
      <dgm:prSet/>
      <dgm:spPr/>
      <dgm:t>
        <a:bodyPr/>
        <a:lstStyle/>
        <a:p>
          <a:r>
            <a:rPr lang="da-DK" b="1" i="0"/>
            <a:t>IT ansvarlig</a:t>
          </a:r>
          <a:endParaRPr lang="da-DK" b="0" i="0"/>
        </a:p>
        <a:p>
          <a:pPr rtl="0"/>
          <a:r>
            <a:rPr lang="da-DK" b="0" i="0">
              <a:latin typeface="Calibri"/>
            </a:rPr>
            <a:t> </a:t>
          </a:r>
          <a:r>
            <a:rPr lang="da-DK" b="0" i="0" err="1"/>
            <a:t>Powerpoint</a:t>
          </a:r>
          <a:r>
            <a:rPr lang="da-DK" b="0" i="0"/>
            <a:t> og </a:t>
          </a:r>
          <a:r>
            <a:rPr lang="da-DK" b="0" i="0" err="1"/>
            <a:t>evt</a:t>
          </a:r>
          <a:r>
            <a:rPr lang="da-DK" b="0" i="0"/>
            <a:t> link fungerer eks til </a:t>
          </a:r>
          <a:r>
            <a:rPr lang="da-DK" b="0" i="0" err="1"/>
            <a:t>youtube</a:t>
          </a:r>
          <a:r>
            <a:rPr lang="da-DK" b="0" i="0"/>
            <a:t>, quiz mm.</a:t>
          </a:r>
          <a:endParaRPr lang="en-US"/>
        </a:p>
      </dgm:t>
    </dgm:pt>
    <dgm:pt modelId="{4156933E-3B30-457E-8A5C-9A369FB085EA}" type="parTrans" cxnId="{98F30991-7FEB-451B-A043-EA0518C16FEE}">
      <dgm:prSet/>
      <dgm:spPr/>
      <dgm:t>
        <a:bodyPr/>
        <a:lstStyle/>
        <a:p>
          <a:endParaRPr lang="en-US"/>
        </a:p>
      </dgm:t>
    </dgm:pt>
    <dgm:pt modelId="{1D17093E-3343-4BC2-B878-94451914DB48}" type="sibTrans" cxnId="{98F30991-7FEB-451B-A043-EA0518C16FEE}">
      <dgm:prSet/>
      <dgm:spPr/>
      <dgm:t>
        <a:bodyPr/>
        <a:lstStyle/>
        <a:p>
          <a:endParaRPr lang="en-US"/>
        </a:p>
      </dgm:t>
    </dgm:pt>
    <dgm:pt modelId="{6B5B5D2F-01C0-4578-8406-C22F83334165}">
      <dgm:prSet/>
      <dgm:spPr/>
      <dgm:t>
        <a:bodyPr/>
        <a:lstStyle/>
        <a:p>
          <a:pPr rtl="0"/>
          <a:r>
            <a:rPr lang="da-DK" b="1"/>
            <a:t>Skabe god stemning</a:t>
          </a:r>
          <a:r>
            <a:rPr lang="da-DK" b="1">
              <a:latin typeface="Calibri"/>
            </a:rPr>
            <a:t> </a:t>
          </a:r>
          <a:endParaRPr lang="da-DK" b="1"/>
        </a:p>
        <a:p>
          <a:r>
            <a:rPr lang="da-DK"/>
            <a:t>føle sig velkomne, musik, fysiske rammer</a:t>
          </a:r>
          <a:endParaRPr lang="en-US"/>
        </a:p>
      </dgm:t>
    </dgm:pt>
    <dgm:pt modelId="{31ABD598-90D1-423F-A580-2C5BB80AA2ED}" type="sibTrans" cxnId="{3C2FCD74-768C-4E5C-BB04-C3A0BD51E5CD}">
      <dgm:prSet/>
      <dgm:spPr/>
      <dgm:t>
        <a:bodyPr/>
        <a:lstStyle/>
        <a:p>
          <a:endParaRPr lang="en-US"/>
        </a:p>
      </dgm:t>
    </dgm:pt>
    <dgm:pt modelId="{AAC15083-58E7-42D6-81F2-83493636EA27}" type="parTrans" cxnId="{3C2FCD74-768C-4E5C-BB04-C3A0BD51E5CD}">
      <dgm:prSet/>
      <dgm:spPr/>
      <dgm:t>
        <a:bodyPr/>
        <a:lstStyle/>
        <a:p>
          <a:endParaRPr lang="en-US"/>
        </a:p>
      </dgm:t>
    </dgm:pt>
    <dgm:pt modelId="{EFDD31F1-F66E-684E-9A87-8F9C82C22B5C}" type="pres">
      <dgm:prSet presAssocID="{C316D9E5-D8A7-4C80-B2E0-C14730468750}" presName="diagram" presStyleCnt="0">
        <dgm:presLayoutVars>
          <dgm:dir/>
          <dgm:resizeHandles val="exact"/>
        </dgm:presLayoutVars>
      </dgm:prSet>
      <dgm:spPr/>
    </dgm:pt>
    <dgm:pt modelId="{E0F603A4-7F28-5044-B0FB-F73DA86D7CC5}" type="pres">
      <dgm:prSet presAssocID="{E6955886-5266-4066-9C20-0FDB4DE85975}" presName="node" presStyleLbl="node1" presStyleIdx="0" presStyleCnt="12">
        <dgm:presLayoutVars>
          <dgm:bulletEnabled val="1"/>
        </dgm:presLayoutVars>
      </dgm:prSet>
      <dgm:spPr/>
    </dgm:pt>
    <dgm:pt modelId="{B6E08A9B-F79F-AB4F-959D-695E11FFC2D4}" type="pres">
      <dgm:prSet presAssocID="{EACE4335-5BB4-4AF4-A7FA-6D4625A26CD2}" presName="sibTrans" presStyleCnt="0"/>
      <dgm:spPr/>
    </dgm:pt>
    <dgm:pt modelId="{81080351-3869-5144-8042-B7D4C32FA204}" type="pres">
      <dgm:prSet presAssocID="{A3550A0F-7045-473C-8717-ECD957C8959C}" presName="node" presStyleLbl="node1" presStyleIdx="1" presStyleCnt="12">
        <dgm:presLayoutVars>
          <dgm:bulletEnabled val="1"/>
        </dgm:presLayoutVars>
      </dgm:prSet>
      <dgm:spPr/>
    </dgm:pt>
    <dgm:pt modelId="{1AA3377A-BDA1-7E4A-A5D2-96653621FC45}" type="pres">
      <dgm:prSet presAssocID="{A9BC2636-FF5A-4C3B-B287-B96D2DC7BE46}" presName="sibTrans" presStyleCnt="0"/>
      <dgm:spPr/>
    </dgm:pt>
    <dgm:pt modelId="{69A587A6-368C-0E49-928E-64E8860DE971}" type="pres">
      <dgm:prSet presAssocID="{19738BBA-906C-4512-8B50-C1491244DD34}" presName="node" presStyleLbl="node1" presStyleIdx="2" presStyleCnt="12">
        <dgm:presLayoutVars>
          <dgm:bulletEnabled val="1"/>
        </dgm:presLayoutVars>
      </dgm:prSet>
      <dgm:spPr/>
    </dgm:pt>
    <dgm:pt modelId="{6B1244FC-317C-BE45-8637-9C3BEC6B77C6}" type="pres">
      <dgm:prSet presAssocID="{8C95EE56-0F1B-4FD8-8375-60B45136210C}" presName="sibTrans" presStyleCnt="0"/>
      <dgm:spPr/>
    </dgm:pt>
    <dgm:pt modelId="{B3F54C97-E68F-3B43-B168-535A636B129F}" type="pres">
      <dgm:prSet presAssocID="{926DDA22-A227-4C7E-AFAB-3A4CCC67D38E}" presName="node" presStyleLbl="node1" presStyleIdx="3" presStyleCnt="12">
        <dgm:presLayoutVars>
          <dgm:bulletEnabled val="1"/>
        </dgm:presLayoutVars>
      </dgm:prSet>
      <dgm:spPr/>
    </dgm:pt>
    <dgm:pt modelId="{254B72B9-6FF5-1C43-98AE-A2CAE3259C10}" type="pres">
      <dgm:prSet presAssocID="{43EDF96B-9C9D-44F8-899B-56223D489187}" presName="sibTrans" presStyleCnt="0"/>
      <dgm:spPr/>
    </dgm:pt>
    <dgm:pt modelId="{E6AAA797-BE73-6E48-B0EE-BC8DC0F0680C}" type="pres">
      <dgm:prSet presAssocID="{B9BB2C1D-C2AC-483B-82C0-AB82EDFF325C}" presName="node" presStyleLbl="node1" presStyleIdx="4" presStyleCnt="12">
        <dgm:presLayoutVars>
          <dgm:bulletEnabled val="1"/>
        </dgm:presLayoutVars>
      </dgm:prSet>
      <dgm:spPr/>
    </dgm:pt>
    <dgm:pt modelId="{62520D05-ED1E-B54A-9724-FBE062748A9D}" type="pres">
      <dgm:prSet presAssocID="{F1E4BB97-8608-47D2-94EA-E4AEAAC2E325}" presName="sibTrans" presStyleCnt="0"/>
      <dgm:spPr/>
    </dgm:pt>
    <dgm:pt modelId="{B2F4D04E-9FEF-CE4E-9BE0-D6BE62EE8F9C}" type="pres">
      <dgm:prSet presAssocID="{6B5B5D2F-01C0-4578-8406-C22F83334165}" presName="node" presStyleLbl="node1" presStyleIdx="5" presStyleCnt="12">
        <dgm:presLayoutVars>
          <dgm:bulletEnabled val="1"/>
        </dgm:presLayoutVars>
      </dgm:prSet>
      <dgm:spPr/>
    </dgm:pt>
    <dgm:pt modelId="{627E6D09-55B7-3446-AD48-A6E1F6998FF3}" type="pres">
      <dgm:prSet presAssocID="{31ABD598-90D1-423F-A580-2C5BB80AA2ED}" presName="sibTrans" presStyleCnt="0"/>
      <dgm:spPr/>
    </dgm:pt>
    <dgm:pt modelId="{9279AC2C-0C52-874C-BC8C-7A3B36E4911F}" type="pres">
      <dgm:prSet presAssocID="{7A83EA93-694C-4450-999B-4CB89CF78B7E}" presName="node" presStyleLbl="node1" presStyleIdx="6" presStyleCnt="12">
        <dgm:presLayoutVars>
          <dgm:bulletEnabled val="1"/>
        </dgm:presLayoutVars>
      </dgm:prSet>
      <dgm:spPr/>
    </dgm:pt>
    <dgm:pt modelId="{79D7A7D1-6428-264F-AD34-689ECFA5D957}" type="pres">
      <dgm:prSet presAssocID="{409EBADD-9157-4FC7-BA09-82469CF786D8}" presName="sibTrans" presStyleCnt="0"/>
      <dgm:spPr/>
    </dgm:pt>
    <dgm:pt modelId="{A36B79B4-7D02-D748-BEF1-5D9FD96E31E0}" type="pres">
      <dgm:prSet presAssocID="{0BB7C0CC-EF3E-4B06-A4E7-B7369312EBBA}" presName="node" presStyleLbl="node1" presStyleIdx="7" presStyleCnt="12">
        <dgm:presLayoutVars>
          <dgm:bulletEnabled val="1"/>
        </dgm:presLayoutVars>
      </dgm:prSet>
      <dgm:spPr/>
    </dgm:pt>
    <dgm:pt modelId="{3F67131C-EB32-E744-A501-1CEBA54C1D6F}" type="pres">
      <dgm:prSet presAssocID="{7F4A472B-B70A-4415-8A9E-69A1B1A26204}" presName="sibTrans" presStyleCnt="0"/>
      <dgm:spPr/>
    </dgm:pt>
    <dgm:pt modelId="{CD0AA634-2743-EB43-9B4E-BE2CA6666259}" type="pres">
      <dgm:prSet presAssocID="{A205C8F6-810A-439B-A3A1-4A39253333A0}" presName="node" presStyleLbl="node1" presStyleIdx="8" presStyleCnt="12">
        <dgm:presLayoutVars>
          <dgm:bulletEnabled val="1"/>
        </dgm:presLayoutVars>
      </dgm:prSet>
      <dgm:spPr/>
    </dgm:pt>
    <dgm:pt modelId="{94CF88C6-2151-464B-9824-318D9AA5997D}" type="pres">
      <dgm:prSet presAssocID="{73DE13E1-D945-4156-A207-DC2251743982}" presName="sibTrans" presStyleCnt="0"/>
      <dgm:spPr/>
    </dgm:pt>
    <dgm:pt modelId="{BE8DC328-B2F0-194F-BA8E-6A6CA3716ACC}" type="pres">
      <dgm:prSet presAssocID="{4E3EAFA6-A91B-4C15-9AE5-1F8BF84E3834}" presName="node" presStyleLbl="node1" presStyleIdx="9" presStyleCnt="12">
        <dgm:presLayoutVars>
          <dgm:bulletEnabled val="1"/>
        </dgm:presLayoutVars>
      </dgm:prSet>
      <dgm:spPr/>
    </dgm:pt>
    <dgm:pt modelId="{720E88B4-CF48-3943-88D3-24EB5E2ED182}" type="pres">
      <dgm:prSet presAssocID="{0F200294-8D85-4134-8539-A64B748F4BF2}" presName="sibTrans" presStyleCnt="0"/>
      <dgm:spPr/>
    </dgm:pt>
    <dgm:pt modelId="{A7B40CC8-1D91-8A49-983D-8D48A5FFF64E}" type="pres">
      <dgm:prSet presAssocID="{C2DB5BFC-6880-44B6-A536-CF883CB7F063}" presName="node" presStyleLbl="node1" presStyleIdx="10" presStyleCnt="12">
        <dgm:presLayoutVars>
          <dgm:bulletEnabled val="1"/>
        </dgm:presLayoutVars>
      </dgm:prSet>
      <dgm:spPr/>
    </dgm:pt>
    <dgm:pt modelId="{AA4D553D-E040-164D-AD8F-A02F01B30D3B}" type="pres">
      <dgm:prSet presAssocID="{00FD7A4F-F5FC-4A4B-BD6E-9FF7B8DC7256}" presName="sibTrans" presStyleCnt="0"/>
      <dgm:spPr/>
    </dgm:pt>
    <dgm:pt modelId="{CAE76C17-1CA1-4A4C-9C69-108813953178}" type="pres">
      <dgm:prSet presAssocID="{490AC504-EFDD-4AED-AD79-19420830C65D}" presName="node" presStyleLbl="node1" presStyleIdx="11" presStyleCnt="12">
        <dgm:presLayoutVars>
          <dgm:bulletEnabled val="1"/>
        </dgm:presLayoutVars>
      </dgm:prSet>
      <dgm:spPr/>
    </dgm:pt>
  </dgm:ptLst>
  <dgm:cxnLst>
    <dgm:cxn modelId="{9B1C4F03-910B-C14F-87AB-739F20E096F6}" type="presOf" srcId="{B9BB2C1D-C2AC-483B-82C0-AB82EDFF325C}" destId="{E6AAA797-BE73-6E48-B0EE-BC8DC0F0680C}" srcOrd="0" destOrd="0" presId="urn:microsoft.com/office/officeart/2005/8/layout/default"/>
    <dgm:cxn modelId="{E89B640E-817E-3D44-B84D-20CE81DFC6E3}" type="presOf" srcId="{0BB7C0CC-EF3E-4B06-A4E7-B7369312EBBA}" destId="{A36B79B4-7D02-D748-BEF1-5D9FD96E31E0}" srcOrd="0" destOrd="0" presId="urn:microsoft.com/office/officeart/2005/8/layout/default"/>
    <dgm:cxn modelId="{9333FA19-6B9B-3E42-AEFF-3C070568DFF3}" type="presOf" srcId="{6B5B5D2F-01C0-4578-8406-C22F83334165}" destId="{B2F4D04E-9FEF-CE4E-9BE0-D6BE62EE8F9C}" srcOrd="0" destOrd="0" presId="urn:microsoft.com/office/officeart/2005/8/layout/default"/>
    <dgm:cxn modelId="{1E14B322-2507-49FD-82E0-8DEB2979B5E5}" srcId="{C316D9E5-D8A7-4C80-B2E0-C14730468750}" destId="{E6955886-5266-4066-9C20-0FDB4DE85975}" srcOrd="0" destOrd="0" parTransId="{D096D503-84C8-41D7-ADEB-F54B7910B805}" sibTransId="{EACE4335-5BB4-4AF4-A7FA-6D4625A26CD2}"/>
    <dgm:cxn modelId="{ED65F329-A3DA-47E9-94F8-F1710DB050D8}" srcId="{C316D9E5-D8A7-4C80-B2E0-C14730468750}" destId="{926DDA22-A227-4C7E-AFAB-3A4CCC67D38E}" srcOrd="3" destOrd="0" parTransId="{E6A4354C-7E35-4EBE-B797-94CE52050B25}" sibTransId="{43EDF96B-9C9D-44F8-899B-56223D489187}"/>
    <dgm:cxn modelId="{E7A6B82C-9D8A-4AA8-8641-1527EC8F2DB6}" srcId="{C316D9E5-D8A7-4C80-B2E0-C14730468750}" destId="{A205C8F6-810A-439B-A3A1-4A39253333A0}" srcOrd="8" destOrd="0" parTransId="{D91FF3C3-ABD0-446C-93B8-7CCE9CBB5A0B}" sibTransId="{73DE13E1-D945-4156-A207-DC2251743982}"/>
    <dgm:cxn modelId="{83D63938-88EF-4784-B890-11C9A98647CE}" srcId="{C316D9E5-D8A7-4C80-B2E0-C14730468750}" destId="{0BB7C0CC-EF3E-4B06-A4E7-B7369312EBBA}" srcOrd="7" destOrd="0" parTransId="{F0D4CB06-FBFE-41A9-9C3B-5572EAA31815}" sibTransId="{7F4A472B-B70A-4415-8A9E-69A1B1A26204}"/>
    <dgm:cxn modelId="{94871561-4E92-074F-9176-899D40EE845F}" type="presOf" srcId="{E6955886-5266-4066-9C20-0FDB4DE85975}" destId="{E0F603A4-7F28-5044-B0FB-F73DA86D7CC5}" srcOrd="0" destOrd="0" presId="urn:microsoft.com/office/officeart/2005/8/layout/default"/>
    <dgm:cxn modelId="{216FF161-FE44-4E7D-84E0-F3B3FD5C5CD1}" srcId="{C316D9E5-D8A7-4C80-B2E0-C14730468750}" destId="{19738BBA-906C-4512-8B50-C1491244DD34}" srcOrd="2" destOrd="0" parTransId="{7FA3CFAE-CF21-4D2D-8525-39E0F6C735CD}" sibTransId="{8C95EE56-0F1B-4FD8-8375-60B45136210C}"/>
    <dgm:cxn modelId="{A6F40F6A-5ECB-A247-A6D5-5FBFC118345D}" type="presOf" srcId="{4E3EAFA6-A91B-4C15-9AE5-1F8BF84E3834}" destId="{BE8DC328-B2F0-194F-BA8E-6A6CA3716ACC}" srcOrd="0" destOrd="0" presId="urn:microsoft.com/office/officeart/2005/8/layout/default"/>
    <dgm:cxn modelId="{EF8D924E-1539-9749-B19A-3701E794BD7F}" type="presOf" srcId="{926DDA22-A227-4C7E-AFAB-3A4CCC67D38E}" destId="{B3F54C97-E68F-3B43-B168-535A636B129F}" srcOrd="0" destOrd="0" presId="urn:microsoft.com/office/officeart/2005/8/layout/default"/>
    <dgm:cxn modelId="{1294EE4E-794C-4DD4-B97A-556741B1938D}" srcId="{C316D9E5-D8A7-4C80-B2E0-C14730468750}" destId="{7A83EA93-694C-4450-999B-4CB89CF78B7E}" srcOrd="6" destOrd="0" parTransId="{0A91C2AA-C1FD-4A35-8FE3-102B9066B74A}" sibTransId="{409EBADD-9157-4FC7-BA09-82469CF786D8}"/>
    <dgm:cxn modelId="{3C2FCD74-768C-4E5C-BB04-C3A0BD51E5CD}" srcId="{C316D9E5-D8A7-4C80-B2E0-C14730468750}" destId="{6B5B5D2F-01C0-4578-8406-C22F83334165}" srcOrd="5" destOrd="0" parTransId="{AAC15083-58E7-42D6-81F2-83493636EA27}" sibTransId="{31ABD598-90D1-423F-A580-2C5BB80AA2ED}"/>
    <dgm:cxn modelId="{5CEB6B77-9299-4CC3-8931-43C1624A2BB9}" srcId="{C316D9E5-D8A7-4C80-B2E0-C14730468750}" destId="{A3550A0F-7045-473C-8717-ECD957C8959C}" srcOrd="1" destOrd="0" parTransId="{BA170B8E-5F40-4D88-BCED-7A59DFB0E23F}" sibTransId="{A9BC2636-FF5A-4C3B-B287-B96D2DC7BE46}"/>
    <dgm:cxn modelId="{5E97FC58-5D32-4DA5-AE4F-EC4A1B843795}" srcId="{C316D9E5-D8A7-4C80-B2E0-C14730468750}" destId="{B9BB2C1D-C2AC-483B-82C0-AB82EDFF325C}" srcOrd="4" destOrd="0" parTransId="{B215B6DE-8CF1-4707-993F-7343C3E19ED6}" sibTransId="{F1E4BB97-8608-47D2-94EA-E4AEAAC2E325}"/>
    <dgm:cxn modelId="{5ACDCC82-4AEC-424A-BFED-284C008B0086}" type="presOf" srcId="{C2DB5BFC-6880-44B6-A536-CF883CB7F063}" destId="{A7B40CC8-1D91-8A49-983D-8D48A5FFF64E}" srcOrd="0" destOrd="0" presId="urn:microsoft.com/office/officeart/2005/8/layout/default"/>
    <dgm:cxn modelId="{98F30991-7FEB-451B-A043-EA0518C16FEE}" srcId="{C316D9E5-D8A7-4C80-B2E0-C14730468750}" destId="{490AC504-EFDD-4AED-AD79-19420830C65D}" srcOrd="11" destOrd="0" parTransId="{4156933E-3B30-457E-8A5C-9A369FB085EA}" sibTransId="{1D17093E-3343-4BC2-B878-94451914DB48}"/>
    <dgm:cxn modelId="{ECD516A1-4A88-F649-A91A-1A421BF99634}" type="presOf" srcId="{7A83EA93-694C-4450-999B-4CB89CF78B7E}" destId="{9279AC2C-0C52-874C-BC8C-7A3B36E4911F}" srcOrd="0" destOrd="0" presId="urn:microsoft.com/office/officeart/2005/8/layout/default"/>
    <dgm:cxn modelId="{9248B4A8-D961-FB44-86F5-694C0D41697F}" type="presOf" srcId="{A3550A0F-7045-473C-8717-ECD957C8959C}" destId="{81080351-3869-5144-8042-B7D4C32FA204}" srcOrd="0" destOrd="0" presId="urn:microsoft.com/office/officeart/2005/8/layout/default"/>
    <dgm:cxn modelId="{4C9FCAB7-791D-B944-9B11-2AFA2AD2F75A}" type="presOf" srcId="{A205C8F6-810A-439B-A3A1-4A39253333A0}" destId="{CD0AA634-2743-EB43-9B4E-BE2CA6666259}" srcOrd="0" destOrd="0" presId="urn:microsoft.com/office/officeart/2005/8/layout/default"/>
    <dgm:cxn modelId="{EE0361DE-956E-914A-862F-94F0BD0FFA1D}" type="presOf" srcId="{490AC504-EFDD-4AED-AD79-19420830C65D}" destId="{CAE76C17-1CA1-4A4C-9C69-108813953178}" srcOrd="0" destOrd="0" presId="urn:microsoft.com/office/officeart/2005/8/layout/default"/>
    <dgm:cxn modelId="{B8C44ADF-6C65-AA42-A59A-4687AE703209}" type="presOf" srcId="{19738BBA-906C-4512-8B50-C1491244DD34}" destId="{69A587A6-368C-0E49-928E-64E8860DE971}" srcOrd="0" destOrd="0" presId="urn:microsoft.com/office/officeart/2005/8/layout/default"/>
    <dgm:cxn modelId="{CD0DEFE4-033C-4970-A3BF-62943E6AD7A7}" srcId="{C316D9E5-D8A7-4C80-B2E0-C14730468750}" destId="{C2DB5BFC-6880-44B6-A536-CF883CB7F063}" srcOrd="10" destOrd="0" parTransId="{F373CF39-6906-48E0-9A3E-042E72074ABB}" sibTransId="{00FD7A4F-F5FC-4A4B-BD6E-9FF7B8DC7256}"/>
    <dgm:cxn modelId="{B85EF1E8-A19B-4A4C-BDEE-C5D9D14D6F37}" type="presOf" srcId="{C316D9E5-D8A7-4C80-B2E0-C14730468750}" destId="{EFDD31F1-F66E-684E-9A87-8F9C82C22B5C}" srcOrd="0" destOrd="0" presId="urn:microsoft.com/office/officeart/2005/8/layout/default"/>
    <dgm:cxn modelId="{6E7751F7-3E72-4933-A493-498657BB1BFC}" srcId="{C316D9E5-D8A7-4C80-B2E0-C14730468750}" destId="{4E3EAFA6-A91B-4C15-9AE5-1F8BF84E3834}" srcOrd="9" destOrd="0" parTransId="{37AFCF92-4641-41F7-83DF-71ADF044220E}" sibTransId="{0F200294-8D85-4134-8539-A64B748F4BF2}"/>
    <dgm:cxn modelId="{057A0ECE-6D8B-014B-A03D-62A481002949}" type="presParOf" srcId="{EFDD31F1-F66E-684E-9A87-8F9C82C22B5C}" destId="{E0F603A4-7F28-5044-B0FB-F73DA86D7CC5}" srcOrd="0" destOrd="0" presId="urn:microsoft.com/office/officeart/2005/8/layout/default"/>
    <dgm:cxn modelId="{4C7A4365-FC73-AB46-A489-6A1836487B85}" type="presParOf" srcId="{EFDD31F1-F66E-684E-9A87-8F9C82C22B5C}" destId="{B6E08A9B-F79F-AB4F-959D-695E11FFC2D4}" srcOrd="1" destOrd="0" presId="urn:microsoft.com/office/officeart/2005/8/layout/default"/>
    <dgm:cxn modelId="{61C43FC2-04CC-DE41-BE87-392E8777A34D}" type="presParOf" srcId="{EFDD31F1-F66E-684E-9A87-8F9C82C22B5C}" destId="{81080351-3869-5144-8042-B7D4C32FA204}" srcOrd="2" destOrd="0" presId="urn:microsoft.com/office/officeart/2005/8/layout/default"/>
    <dgm:cxn modelId="{672A1326-A2D9-604F-9960-1F6DC390E75A}" type="presParOf" srcId="{EFDD31F1-F66E-684E-9A87-8F9C82C22B5C}" destId="{1AA3377A-BDA1-7E4A-A5D2-96653621FC45}" srcOrd="3" destOrd="0" presId="urn:microsoft.com/office/officeart/2005/8/layout/default"/>
    <dgm:cxn modelId="{2E7E6AFE-F9C9-B641-8A29-725294B4A607}" type="presParOf" srcId="{EFDD31F1-F66E-684E-9A87-8F9C82C22B5C}" destId="{69A587A6-368C-0E49-928E-64E8860DE971}" srcOrd="4" destOrd="0" presId="urn:microsoft.com/office/officeart/2005/8/layout/default"/>
    <dgm:cxn modelId="{4C875297-D2F1-684F-B445-C35F2936400F}" type="presParOf" srcId="{EFDD31F1-F66E-684E-9A87-8F9C82C22B5C}" destId="{6B1244FC-317C-BE45-8637-9C3BEC6B77C6}" srcOrd="5" destOrd="0" presId="urn:microsoft.com/office/officeart/2005/8/layout/default"/>
    <dgm:cxn modelId="{558F933A-E222-8E4F-AA72-A0B42383295B}" type="presParOf" srcId="{EFDD31F1-F66E-684E-9A87-8F9C82C22B5C}" destId="{B3F54C97-E68F-3B43-B168-535A636B129F}" srcOrd="6" destOrd="0" presId="urn:microsoft.com/office/officeart/2005/8/layout/default"/>
    <dgm:cxn modelId="{E451165B-78B5-3940-878D-BF98B0005F33}" type="presParOf" srcId="{EFDD31F1-F66E-684E-9A87-8F9C82C22B5C}" destId="{254B72B9-6FF5-1C43-98AE-A2CAE3259C10}" srcOrd="7" destOrd="0" presId="urn:microsoft.com/office/officeart/2005/8/layout/default"/>
    <dgm:cxn modelId="{FAFFC6C9-0205-5548-92D0-8191BCECA54C}" type="presParOf" srcId="{EFDD31F1-F66E-684E-9A87-8F9C82C22B5C}" destId="{E6AAA797-BE73-6E48-B0EE-BC8DC0F0680C}" srcOrd="8" destOrd="0" presId="urn:microsoft.com/office/officeart/2005/8/layout/default"/>
    <dgm:cxn modelId="{C2585BBF-33AE-6A48-86F3-D15DF650E244}" type="presParOf" srcId="{EFDD31F1-F66E-684E-9A87-8F9C82C22B5C}" destId="{62520D05-ED1E-B54A-9724-FBE062748A9D}" srcOrd="9" destOrd="0" presId="urn:microsoft.com/office/officeart/2005/8/layout/default"/>
    <dgm:cxn modelId="{0B28B735-248A-7F45-BF09-321616D85498}" type="presParOf" srcId="{EFDD31F1-F66E-684E-9A87-8F9C82C22B5C}" destId="{B2F4D04E-9FEF-CE4E-9BE0-D6BE62EE8F9C}" srcOrd="10" destOrd="0" presId="urn:microsoft.com/office/officeart/2005/8/layout/default"/>
    <dgm:cxn modelId="{820783C0-E861-EC4F-B3F0-2F1592B66D15}" type="presParOf" srcId="{EFDD31F1-F66E-684E-9A87-8F9C82C22B5C}" destId="{627E6D09-55B7-3446-AD48-A6E1F6998FF3}" srcOrd="11" destOrd="0" presId="urn:microsoft.com/office/officeart/2005/8/layout/default"/>
    <dgm:cxn modelId="{E9CBA275-96C6-974C-82BD-927047D48394}" type="presParOf" srcId="{EFDD31F1-F66E-684E-9A87-8F9C82C22B5C}" destId="{9279AC2C-0C52-874C-BC8C-7A3B36E4911F}" srcOrd="12" destOrd="0" presId="urn:microsoft.com/office/officeart/2005/8/layout/default"/>
    <dgm:cxn modelId="{1E33781A-0C75-1749-A9A1-411F1441C5A8}" type="presParOf" srcId="{EFDD31F1-F66E-684E-9A87-8F9C82C22B5C}" destId="{79D7A7D1-6428-264F-AD34-689ECFA5D957}" srcOrd="13" destOrd="0" presId="urn:microsoft.com/office/officeart/2005/8/layout/default"/>
    <dgm:cxn modelId="{A5464FAA-3CD2-5847-AB41-9ED140DFACFF}" type="presParOf" srcId="{EFDD31F1-F66E-684E-9A87-8F9C82C22B5C}" destId="{A36B79B4-7D02-D748-BEF1-5D9FD96E31E0}" srcOrd="14" destOrd="0" presId="urn:microsoft.com/office/officeart/2005/8/layout/default"/>
    <dgm:cxn modelId="{51CAA272-0E5E-3C47-BFCD-7D28F58EF9A7}" type="presParOf" srcId="{EFDD31F1-F66E-684E-9A87-8F9C82C22B5C}" destId="{3F67131C-EB32-E744-A501-1CEBA54C1D6F}" srcOrd="15" destOrd="0" presId="urn:microsoft.com/office/officeart/2005/8/layout/default"/>
    <dgm:cxn modelId="{B3D76E8D-DBB4-9B4E-836F-A5B9A6063219}" type="presParOf" srcId="{EFDD31F1-F66E-684E-9A87-8F9C82C22B5C}" destId="{CD0AA634-2743-EB43-9B4E-BE2CA6666259}" srcOrd="16" destOrd="0" presId="urn:microsoft.com/office/officeart/2005/8/layout/default"/>
    <dgm:cxn modelId="{04BCADD4-F476-FF43-92A1-E2F5A8627581}" type="presParOf" srcId="{EFDD31F1-F66E-684E-9A87-8F9C82C22B5C}" destId="{94CF88C6-2151-464B-9824-318D9AA5997D}" srcOrd="17" destOrd="0" presId="urn:microsoft.com/office/officeart/2005/8/layout/default"/>
    <dgm:cxn modelId="{3C7E3B3A-3E9E-2845-B5BE-1D4FE98F1E4E}" type="presParOf" srcId="{EFDD31F1-F66E-684E-9A87-8F9C82C22B5C}" destId="{BE8DC328-B2F0-194F-BA8E-6A6CA3716ACC}" srcOrd="18" destOrd="0" presId="urn:microsoft.com/office/officeart/2005/8/layout/default"/>
    <dgm:cxn modelId="{4DA3A26C-592E-DE4E-980E-E20A81409D72}" type="presParOf" srcId="{EFDD31F1-F66E-684E-9A87-8F9C82C22B5C}" destId="{720E88B4-CF48-3943-88D3-24EB5E2ED182}" srcOrd="19" destOrd="0" presId="urn:microsoft.com/office/officeart/2005/8/layout/default"/>
    <dgm:cxn modelId="{DB635776-A9E9-7748-93F2-AEFD84BC63FD}" type="presParOf" srcId="{EFDD31F1-F66E-684E-9A87-8F9C82C22B5C}" destId="{A7B40CC8-1D91-8A49-983D-8D48A5FFF64E}" srcOrd="20" destOrd="0" presId="urn:microsoft.com/office/officeart/2005/8/layout/default"/>
    <dgm:cxn modelId="{DCD6F69F-6DB4-D542-ADDE-D6C0E5B721FC}" type="presParOf" srcId="{EFDD31F1-F66E-684E-9A87-8F9C82C22B5C}" destId="{AA4D553D-E040-164D-AD8F-A02F01B30D3B}" srcOrd="21" destOrd="0" presId="urn:microsoft.com/office/officeart/2005/8/layout/default"/>
    <dgm:cxn modelId="{31D48FEB-67F6-0D49-BF57-204CE91E6F20}" type="presParOf" srcId="{EFDD31F1-F66E-684E-9A87-8F9C82C22B5C}" destId="{CAE76C17-1CA1-4A4C-9C69-108813953178}" srcOrd="22"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3CC6D32-5D66-DE4D-A3BE-BBD81CECCC98}" type="doc">
      <dgm:prSet loTypeId="urn:microsoft.com/office/officeart/2005/8/layout/hChevron3" loCatId="cycle" qsTypeId="urn:microsoft.com/office/officeart/2005/8/quickstyle/simple2" qsCatId="simple" csTypeId="urn:microsoft.com/office/officeart/2005/8/colors/accent3_2" csCatId="accent3" phldr="1"/>
      <dgm:spPr/>
      <dgm:t>
        <a:bodyPr/>
        <a:lstStyle/>
        <a:p>
          <a:endParaRPr lang="da-DK"/>
        </a:p>
      </dgm:t>
    </dgm:pt>
    <dgm:pt modelId="{F09CD98A-6618-6D4D-B741-A4F9D5C2D707}">
      <dgm:prSet/>
      <dgm:spPr/>
      <dgm:t>
        <a:bodyPr/>
        <a:lstStyle/>
        <a:p>
          <a:r>
            <a:rPr lang="da-DK"/>
            <a:t>FØR</a:t>
          </a:r>
        </a:p>
      </dgm:t>
    </dgm:pt>
    <dgm:pt modelId="{559BC273-3D0A-9B4B-955D-844248A94DC3}" type="parTrans" cxnId="{27A0F16B-E5B8-3647-A5B3-4507D6E71B30}">
      <dgm:prSet/>
      <dgm:spPr/>
      <dgm:t>
        <a:bodyPr/>
        <a:lstStyle/>
        <a:p>
          <a:endParaRPr lang="da-DK"/>
        </a:p>
      </dgm:t>
    </dgm:pt>
    <dgm:pt modelId="{DC19B4CD-4B11-AE42-9ED1-9E13A8A91B3A}" type="sibTrans" cxnId="{27A0F16B-E5B8-3647-A5B3-4507D6E71B30}">
      <dgm:prSet/>
      <dgm:spPr/>
      <dgm:t>
        <a:bodyPr/>
        <a:lstStyle/>
        <a:p>
          <a:endParaRPr lang="da-DK"/>
        </a:p>
      </dgm:t>
    </dgm:pt>
    <dgm:pt modelId="{5FE109F0-C5DA-7A4C-B91B-5C859C2B05D3}">
      <dgm:prSet/>
      <dgm:spPr/>
      <dgm:t>
        <a:bodyPr/>
        <a:lstStyle/>
        <a:p>
          <a:r>
            <a:rPr lang="da-DK"/>
            <a:t>UNDER	</a:t>
          </a:r>
        </a:p>
      </dgm:t>
    </dgm:pt>
    <dgm:pt modelId="{46BEB24C-BD15-244D-99E4-C9864EAA8C73}" type="parTrans" cxnId="{954C8542-3269-3942-8B9A-EF843C7129C0}">
      <dgm:prSet/>
      <dgm:spPr/>
      <dgm:t>
        <a:bodyPr/>
        <a:lstStyle/>
        <a:p>
          <a:endParaRPr lang="da-DK"/>
        </a:p>
      </dgm:t>
    </dgm:pt>
    <dgm:pt modelId="{DCB6B31E-7924-FA4E-85E1-E8AB675EB41D}" type="sibTrans" cxnId="{954C8542-3269-3942-8B9A-EF843C7129C0}">
      <dgm:prSet/>
      <dgm:spPr/>
      <dgm:t>
        <a:bodyPr/>
        <a:lstStyle/>
        <a:p>
          <a:endParaRPr lang="da-DK"/>
        </a:p>
      </dgm:t>
    </dgm:pt>
    <dgm:pt modelId="{F924D08C-B396-2C45-A19E-3B75FD48FAE5}">
      <dgm:prSet/>
      <dgm:spPr/>
      <dgm:t>
        <a:bodyPr/>
        <a:lstStyle/>
        <a:p>
          <a:r>
            <a:rPr lang="da-DK"/>
            <a:t>EFTER</a:t>
          </a:r>
        </a:p>
      </dgm:t>
    </dgm:pt>
    <dgm:pt modelId="{346B6BED-A4A3-6946-B7B4-F3C28D69E1CF}" type="parTrans" cxnId="{728F575F-52BC-464D-A981-6EAE97DB5995}">
      <dgm:prSet/>
      <dgm:spPr/>
      <dgm:t>
        <a:bodyPr/>
        <a:lstStyle/>
        <a:p>
          <a:endParaRPr lang="da-DK"/>
        </a:p>
      </dgm:t>
    </dgm:pt>
    <dgm:pt modelId="{D2EB5906-8C81-5B42-898D-0F48A4EB5342}" type="sibTrans" cxnId="{728F575F-52BC-464D-A981-6EAE97DB5995}">
      <dgm:prSet/>
      <dgm:spPr/>
      <dgm:t>
        <a:bodyPr/>
        <a:lstStyle/>
        <a:p>
          <a:endParaRPr lang="da-DK"/>
        </a:p>
      </dgm:t>
    </dgm:pt>
    <dgm:pt modelId="{47C50997-6D6B-3E41-A244-16B64AA44A70}">
      <dgm:prSet/>
      <dgm:spPr/>
      <dgm:t>
        <a:bodyPr/>
        <a:lstStyle/>
        <a:p>
          <a:r>
            <a:rPr lang="da-DK"/>
            <a:t>KURSUS</a:t>
          </a:r>
        </a:p>
      </dgm:t>
    </dgm:pt>
    <dgm:pt modelId="{A1361978-9073-7740-8318-5AD5F95ADD8D}" type="parTrans" cxnId="{74D96392-C149-994A-B161-CD61939133ED}">
      <dgm:prSet/>
      <dgm:spPr/>
      <dgm:t>
        <a:bodyPr/>
        <a:lstStyle/>
        <a:p>
          <a:endParaRPr lang="da-DK"/>
        </a:p>
      </dgm:t>
    </dgm:pt>
    <dgm:pt modelId="{76B850F9-145A-584A-AA76-3F0868EFF275}" type="sibTrans" cxnId="{74D96392-C149-994A-B161-CD61939133ED}">
      <dgm:prSet/>
      <dgm:spPr/>
      <dgm:t>
        <a:bodyPr/>
        <a:lstStyle/>
        <a:p>
          <a:endParaRPr lang="da-DK"/>
        </a:p>
      </dgm:t>
    </dgm:pt>
    <dgm:pt modelId="{D5943154-9435-9C4F-B497-4D9AED8B9E31}" type="pres">
      <dgm:prSet presAssocID="{D3CC6D32-5D66-DE4D-A3BE-BBD81CECCC98}" presName="Name0" presStyleCnt="0">
        <dgm:presLayoutVars>
          <dgm:dir/>
          <dgm:resizeHandles val="exact"/>
        </dgm:presLayoutVars>
      </dgm:prSet>
      <dgm:spPr/>
    </dgm:pt>
    <dgm:pt modelId="{BB621B56-B8E5-2F45-9C02-45FC507CB071}" type="pres">
      <dgm:prSet presAssocID="{F09CD98A-6618-6D4D-B741-A4F9D5C2D707}" presName="parTxOnly" presStyleLbl="node1" presStyleIdx="0" presStyleCnt="4">
        <dgm:presLayoutVars>
          <dgm:bulletEnabled val="1"/>
        </dgm:presLayoutVars>
      </dgm:prSet>
      <dgm:spPr/>
    </dgm:pt>
    <dgm:pt modelId="{3D7E8B72-1E52-6141-AD9E-098CC902F80A}" type="pres">
      <dgm:prSet presAssocID="{DC19B4CD-4B11-AE42-9ED1-9E13A8A91B3A}" presName="parSpace" presStyleCnt="0"/>
      <dgm:spPr/>
    </dgm:pt>
    <dgm:pt modelId="{8EEC75A0-3858-484E-AA51-43C6D1DD10B7}" type="pres">
      <dgm:prSet presAssocID="{5FE109F0-C5DA-7A4C-B91B-5C859C2B05D3}" presName="parTxOnly" presStyleLbl="node1" presStyleIdx="1" presStyleCnt="4">
        <dgm:presLayoutVars>
          <dgm:bulletEnabled val="1"/>
        </dgm:presLayoutVars>
      </dgm:prSet>
      <dgm:spPr/>
    </dgm:pt>
    <dgm:pt modelId="{67E070AD-F3BB-E448-B887-5CCAF1C4D4AC}" type="pres">
      <dgm:prSet presAssocID="{DCB6B31E-7924-FA4E-85E1-E8AB675EB41D}" presName="parSpace" presStyleCnt="0"/>
      <dgm:spPr/>
    </dgm:pt>
    <dgm:pt modelId="{2AF5790A-E99D-834D-A5AC-1195E9ACBD84}" type="pres">
      <dgm:prSet presAssocID="{F924D08C-B396-2C45-A19E-3B75FD48FAE5}" presName="parTxOnly" presStyleLbl="node1" presStyleIdx="2" presStyleCnt="4">
        <dgm:presLayoutVars>
          <dgm:bulletEnabled val="1"/>
        </dgm:presLayoutVars>
      </dgm:prSet>
      <dgm:spPr/>
    </dgm:pt>
    <dgm:pt modelId="{3336A889-685B-3641-AABA-FC1581A9EE8B}" type="pres">
      <dgm:prSet presAssocID="{D2EB5906-8C81-5B42-898D-0F48A4EB5342}" presName="parSpace" presStyleCnt="0"/>
      <dgm:spPr/>
    </dgm:pt>
    <dgm:pt modelId="{054D3616-1422-5148-A06D-5A51F666AFCA}" type="pres">
      <dgm:prSet presAssocID="{47C50997-6D6B-3E41-A244-16B64AA44A70}" presName="parTxOnly" presStyleLbl="node1" presStyleIdx="3" presStyleCnt="4" custLinFactNeighborX="-11707" custLinFactNeighborY="1078">
        <dgm:presLayoutVars>
          <dgm:bulletEnabled val="1"/>
        </dgm:presLayoutVars>
      </dgm:prSet>
      <dgm:spPr/>
    </dgm:pt>
  </dgm:ptLst>
  <dgm:cxnLst>
    <dgm:cxn modelId="{134A030E-BBA2-854D-B7D7-31A4FB2A6686}" type="presOf" srcId="{47C50997-6D6B-3E41-A244-16B64AA44A70}" destId="{054D3616-1422-5148-A06D-5A51F666AFCA}" srcOrd="0" destOrd="0" presId="urn:microsoft.com/office/officeart/2005/8/layout/hChevron3"/>
    <dgm:cxn modelId="{CB95DF26-EBEE-4848-BFB6-44C296E6E5E2}" type="presOf" srcId="{5FE109F0-C5DA-7A4C-B91B-5C859C2B05D3}" destId="{8EEC75A0-3858-484E-AA51-43C6D1DD10B7}" srcOrd="0" destOrd="0" presId="urn:microsoft.com/office/officeart/2005/8/layout/hChevron3"/>
    <dgm:cxn modelId="{D059B23C-2D6E-6B4A-BA6D-38E97DD13D44}" type="presOf" srcId="{F924D08C-B396-2C45-A19E-3B75FD48FAE5}" destId="{2AF5790A-E99D-834D-A5AC-1195E9ACBD84}" srcOrd="0" destOrd="0" presId="urn:microsoft.com/office/officeart/2005/8/layout/hChevron3"/>
    <dgm:cxn modelId="{728F575F-52BC-464D-A981-6EAE97DB5995}" srcId="{D3CC6D32-5D66-DE4D-A3BE-BBD81CECCC98}" destId="{F924D08C-B396-2C45-A19E-3B75FD48FAE5}" srcOrd="2" destOrd="0" parTransId="{346B6BED-A4A3-6946-B7B4-F3C28D69E1CF}" sibTransId="{D2EB5906-8C81-5B42-898D-0F48A4EB5342}"/>
    <dgm:cxn modelId="{954C8542-3269-3942-8B9A-EF843C7129C0}" srcId="{D3CC6D32-5D66-DE4D-A3BE-BBD81CECCC98}" destId="{5FE109F0-C5DA-7A4C-B91B-5C859C2B05D3}" srcOrd="1" destOrd="0" parTransId="{46BEB24C-BD15-244D-99E4-C9864EAA8C73}" sibTransId="{DCB6B31E-7924-FA4E-85E1-E8AB675EB41D}"/>
    <dgm:cxn modelId="{27A0F16B-E5B8-3647-A5B3-4507D6E71B30}" srcId="{D3CC6D32-5D66-DE4D-A3BE-BBD81CECCC98}" destId="{F09CD98A-6618-6D4D-B741-A4F9D5C2D707}" srcOrd="0" destOrd="0" parTransId="{559BC273-3D0A-9B4B-955D-844248A94DC3}" sibTransId="{DC19B4CD-4B11-AE42-9ED1-9E13A8A91B3A}"/>
    <dgm:cxn modelId="{74D96392-C149-994A-B161-CD61939133ED}" srcId="{D3CC6D32-5D66-DE4D-A3BE-BBD81CECCC98}" destId="{47C50997-6D6B-3E41-A244-16B64AA44A70}" srcOrd="3" destOrd="0" parTransId="{A1361978-9073-7740-8318-5AD5F95ADD8D}" sibTransId="{76B850F9-145A-584A-AA76-3F0868EFF275}"/>
    <dgm:cxn modelId="{4227F3B3-A39E-B043-9869-4F3921F37E20}" type="presOf" srcId="{D3CC6D32-5D66-DE4D-A3BE-BBD81CECCC98}" destId="{D5943154-9435-9C4F-B497-4D9AED8B9E31}" srcOrd="0" destOrd="0" presId="urn:microsoft.com/office/officeart/2005/8/layout/hChevron3"/>
    <dgm:cxn modelId="{0896E7B7-CBCC-564B-9F3B-CFF3149EA698}" type="presOf" srcId="{F09CD98A-6618-6D4D-B741-A4F9D5C2D707}" destId="{BB621B56-B8E5-2F45-9C02-45FC507CB071}" srcOrd="0" destOrd="0" presId="urn:microsoft.com/office/officeart/2005/8/layout/hChevron3"/>
    <dgm:cxn modelId="{1586A956-0450-3149-A12B-C67986E09CC0}" type="presParOf" srcId="{D5943154-9435-9C4F-B497-4D9AED8B9E31}" destId="{BB621B56-B8E5-2F45-9C02-45FC507CB071}" srcOrd="0" destOrd="0" presId="urn:microsoft.com/office/officeart/2005/8/layout/hChevron3"/>
    <dgm:cxn modelId="{3C269D4B-3F27-AC4C-9C35-22C16AD3D574}" type="presParOf" srcId="{D5943154-9435-9C4F-B497-4D9AED8B9E31}" destId="{3D7E8B72-1E52-6141-AD9E-098CC902F80A}" srcOrd="1" destOrd="0" presId="urn:microsoft.com/office/officeart/2005/8/layout/hChevron3"/>
    <dgm:cxn modelId="{C05ADBA9-311D-3649-AE31-6300427C40D5}" type="presParOf" srcId="{D5943154-9435-9C4F-B497-4D9AED8B9E31}" destId="{8EEC75A0-3858-484E-AA51-43C6D1DD10B7}" srcOrd="2" destOrd="0" presId="urn:microsoft.com/office/officeart/2005/8/layout/hChevron3"/>
    <dgm:cxn modelId="{71708150-5EFB-244C-9370-14ACE0D1A27A}" type="presParOf" srcId="{D5943154-9435-9C4F-B497-4D9AED8B9E31}" destId="{67E070AD-F3BB-E448-B887-5CCAF1C4D4AC}" srcOrd="3" destOrd="0" presId="urn:microsoft.com/office/officeart/2005/8/layout/hChevron3"/>
    <dgm:cxn modelId="{B89937C8-99EB-0D47-8EEA-A5786F784D40}" type="presParOf" srcId="{D5943154-9435-9C4F-B497-4D9AED8B9E31}" destId="{2AF5790A-E99D-834D-A5AC-1195E9ACBD84}" srcOrd="4" destOrd="0" presId="urn:microsoft.com/office/officeart/2005/8/layout/hChevron3"/>
    <dgm:cxn modelId="{731C5259-833B-FF4C-A168-C0BDDAE5FC51}" type="presParOf" srcId="{D5943154-9435-9C4F-B497-4D9AED8B9E31}" destId="{3336A889-685B-3641-AABA-FC1581A9EE8B}" srcOrd="5" destOrd="0" presId="urn:microsoft.com/office/officeart/2005/8/layout/hChevron3"/>
    <dgm:cxn modelId="{AF3B9276-A525-7749-8902-1FF11B81AF54}" type="presParOf" srcId="{D5943154-9435-9C4F-B497-4D9AED8B9E31}" destId="{054D3616-1422-5148-A06D-5A51F666AFCA}" srcOrd="6"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4FF0CF5-2E4E-DA4C-B10C-4F0D53F866AB}" type="doc">
      <dgm:prSet loTypeId="urn:microsoft.com/office/officeart/2005/8/layout/matrix1" loCatId="relationship" qsTypeId="urn:microsoft.com/office/officeart/2005/8/quickstyle/simple2" qsCatId="simple" csTypeId="urn:microsoft.com/office/officeart/2005/8/colors/accent0_1" csCatId="mainScheme" phldr="1"/>
      <dgm:spPr/>
      <dgm:t>
        <a:bodyPr/>
        <a:lstStyle/>
        <a:p>
          <a:endParaRPr lang="da-DK"/>
        </a:p>
      </dgm:t>
    </dgm:pt>
    <dgm:pt modelId="{3D128130-6F57-214C-A5F0-BF50198E3BB6}">
      <dgm:prSet/>
      <dgm:spPr/>
      <dgm:t>
        <a:bodyPr/>
        <a:lstStyle/>
        <a:p>
          <a:r>
            <a:rPr lang="da-DK" b="1"/>
            <a:t>1. Formål</a:t>
          </a:r>
        </a:p>
        <a:p>
          <a:pPr rtl="0"/>
          <a:r>
            <a:rPr lang="da-DK" b="1"/>
            <a:t>Hvorfor og hvad leveres?</a:t>
          </a:r>
          <a:r>
            <a:rPr lang="da-DK" b="1">
              <a:latin typeface="Calibri"/>
            </a:rPr>
            <a:t> </a:t>
          </a:r>
          <a:endParaRPr lang="da-DK" b="1"/>
        </a:p>
      </dgm:t>
    </dgm:pt>
    <dgm:pt modelId="{0AC3D56E-67D1-8B44-8C92-F3A4F29C6BCC}" type="parTrans" cxnId="{2B5EB09E-9D7B-5C41-807A-16113AD868D3}">
      <dgm:prSet/>
      <dgm:spPr/>
      <dgm:t>
        <a:bodyPr/>
        <a:lstStyle/>
        <a:p>
          <a:endParaRPr lang="da-DK"/>
        </a:p>
      </dgm:t>
    </dgm:pt>
    <dgm:pt modelId="{9752311A-0BBB-C840-AF34-4854B0895F5A}" type="sibTrans" cxnId="{2B5EB09E-9D7B-5C41-807A-16113AD868D3}">
      <dgm:prSet/>
      <dgm:spPr/>
      <dgm:t>
        <a:bodyPr/>
        <a:lstStyle/>
        <a:p>
          <a:endParaRPr lang="da-DK"/>
        </a:p>
      </dgm:t>
    </dgm:pt>
    <dgm:pt modelId="{E5ED0B63-752E-5749-9B63-516B99CB9BA0}">
      <dgm:prSet/>
      <dgm:spPr/>
      <dgm:t>
        <a:bodyPr/>
        <a:lstStyle/>
        <a:p>
          <a:endParaRPr lang="da-DK">
            <a:latin typeface="+mn-lt"/>
          </a:endParaRPr>
        </a:p>
        <a:p>
          <a:pPr rtl="0"/>
          <a:r>
            <a:rPr lang="da-DK">
              <a:latin typeface="+mn-lt"/>
            </a:rPr>
            <a:t>5. Roller: </a:t>
          </a:r>
        </a:p>
        <a:p>
          <a:pPr rtl="0"/>
          <a:r>
            <a:rPr lang="da-DK">
              <a:latin typeface="+mn-lt"/>
            </a:rPr>
            <a:t>Hvem har hvilke, eks hjælp til mikrofon, ordstyrer, evalueringsskemaer, cases</a:t>
          </a:r>
        </a:p>
      </dgm:t>
    </dgm:pt>
    <dgm:pt modelId="{DE07B5A9-D692-E144-8F1F-F88D09762D7C}" type="parTrans" cxnId="{1B37CD7E-80B4-874E-8098-B19076AE8354}">
      <dgm:prSet/>
      <dgm:spPr/>
      <dgm:t>
        <a:bodyPr/>
        <a:lstStyle/>
        <a:p>
          <a:endParaRPr lang="da-DK"/>
        </a:p>
      </dgm:t>
    </dgm:pt>
    <dgm:pt modelId="{929FA7BD-8562-8042-A5E2-45834D7596F6}" type="sibTrans" cxnId="{1B37CD7E-80B4-874E-8098-B19076AE8354}">
      <dgm:prSet/>
      <dgm:spPr/>
      <dgm:t>
        <a:bodyPr/>
        <a:lstStyle/>
        <a:p>
          <a:endParaRPr lang="da-DK"/>
        </a:p>
      </dgm:t>
    </dgm:pt>
    <dgm:pt modelId="{03A6DB8A-8DAA-D147-BC06-14D080B821C4}">
      <dgm:prSet/>
      <dgm:spPr/>
      <dgm:t>
        <a:bodyPr/>
        <a:lstStyle/>
        <a:p>
          <a:r>
            <a:rPr lang="da-DK">
              <a:latin typeface="+mn-lt"/>
            </a:rPr>
            <a:t>2. Målgruppen:</a:t>
          </a:r>
        </a:p>
        <a:p>
          <a:pPr rtl="0"/>
          <a:r>
            <a:rPr lang="da-DK">
              <a:latin typeface="+mn-lt"/>
            </a:rPr>
            <a:t>deltagere? Læger/personale? klinik? </a:t>
          </a:r>
        </a:p>
        <a:p>
          <a:pPr rtl="0"/>
          <a:r>
            <a:rPr lang="da-DK">
              <a:latin typeface="+mn-lt"/>
            </a:rPr>
            <a:t>Hvordan bringes de bedst muligt i spil? </a:t>
          </a:r>
        </a:p>
      </dgm:t>
    </dgm:pt>
    <dgm:pt modelId="{148C3706-F4D0-F843-AFDE-3521EC4E776F}" type="parTrans" cxnId="{48DB2128-D6C0-2144-8621-5142236B0F32}">
      <dgm:prSet/>
      <dgm:spPr/>
      <dgm:t>
        <a:bodyPr/>
        <a:lstStyle/>
        <a:p>
          <a:endParaRPr lang="da-DK"/>
        </a:p>
      </dgm:t>
    </dgm:pt>
    <dgm:pt modelId="{4DDDE334-A974-AB41-A1C4-2920079EC357}" type="sibTrans" cxnId="{48DB2128-D6C0-2144-8621-5142236B0F32}">
      <dgm:prSet/>
      <dgm:spPr/>
      <dgm:t>
        <a:bodyPr/>
        <a:lstStyle/>
        <a:p>
          <a:endParaRPr lang="da-DK"/>
        </a:p>
      </dgm:t>
    </dgm:pt>
    <dgm:pt modelId="{6B14D5C4-47A4-B947-9C74-C5C42364F0EB}">
      <dgm:prSet/>
      <dgm:spPr/>
      <dgm:t>
        <a:bodyPr/>
        <a:lstStyle/>
        <a:p>
          <a:pPr rtl="0"/>
          <a:r>
            <a:rPr lang="da-DK"/>
            <a:t>4.</a:t>
          </a:r>
          <a:r>
            <a:rPr lang="da-DK" baseline="0"/>
            <a:t> Form:</a:t>
          </a:r>
          <a:r>
            <a:rPr lang="da-DK" baseline="0">
              <a:latin typeface="Calibri"/>
            </a:rPr>
            <a:t> </a:t>
          </a:r>
          <a:endParaRPr lang="da-DK" baseline="0"/>
        </a:p>
        <a:p>
          <a:pPr rtl="0"/>
          <a:r>
            <a:rPr lang="da-DK" baseline="0">
              <a:latin typeface="+mn-lt"/>
            </a:rPr>
            <a:t>Undervisningsmetoder, interaktion eks cases/gruppe arbejde</a:t>
          </a:r>
          <a:r>
            <a:rPr lang="da-DK">
              <a:latin typeface="+mn-lt"/>
            </a:rPr>
            <a:t>, afbrydelser i rytmen, </a:t>
          </a:r>
        </a:p>
      </dgm:t>
    </dgm:pt>
    <dgm:pt modelId="{1C417A92-892F-C54A-93F6-6F7F971D04F3}" type="parTrans" cxnId="{3B9B16E1-4053-324A-8DA2-685CF920C6D2}">
      <dgm:prSet/>
      <dgm:spPr/>
      <dgm:t>
        <a:bodyPr/>
        <a:lstStyle/>
        <a:p>
          <a:endParaRPr lang="da-DK"/>
        </a:p>
      </dgm:t>
    </dgm:pt>
    <dgm:pt modelId="{D344E98E-6465-F346-967E-D9951305CE58}" type="sibTrans" cxnId="{3B9B16E1-4053-324A-8DA2-685CF920C6D2}">
      <dgm:prSet/>
      <dgm:spPr/>
      <dgm:t>
        <a:bodyPr/>
        <a:lstStyle/>
        <a:p>
          <a:endParaRPr lang="da-DK"/>
        </a:p>
      </dgm:t>
    </dgm:pt>
    <dgm:pt modelId="{F3264865-3121-7F4E-8252-D901978B9140}">
      <dgm:prSet/>
      <dgm:spPr/>
      <dgm:t>
        <a:bodyPr/>
        <a:lstStyle/>
        <a:p>
          <a:pPr rtl="0"/>
          <a:r>
            <a:rPr lang="da-DK">
              <a:latin typeface="+mn-lt"/>
            </a:rPr>
            <a:t>3. Miljø: </a:t>
          </a:r>
        </a:p>
        <a:p>
          <a:r>
            <a:rPr lang="da-DK">
              <a:latin typeface="+mn-lt"/>
            </a:rPr>
            <a:t>Skabe stemning, musik, føle sig veltilpas</a:t>
          </a:r>
        </a:p>
        <a:p>
          <a:r>
            <a:rPr lang="da-DK">
              <a:latin typeface="+mn-lt"/>
            </a:rPr>
            <a:t>bordopstilling</a:t>
          </a:r>
        </a:p>
      </dgm:t>
    </dgm:pt>
    <dgm:pt modelId="{A75349A2-A420-7040-8607-60C47DD0FBF3}" type="parTrans" cxnId="{72C452F9-6CAA-114C-BAC3-84C6F79D4E7F}">
      <dgm:prSet/>
      <dgm:spPr/>
      <dgm:t>
        <a:bodyPr/>
        <a:lstStyle/>
        <a:p>
          <a:endParaRPr lang="da-DK"/>
        </a:p>
      </dgm:t>
    </dgm:pt>
    <dgm:pt modelId="{B80C0A97-FEED-D44C-A5B9-45B8591C0FAB}" type="sibTrans" cxnId="{72C452F9-6CAA-114C-BAC3-84C6F79D4E7F}">
      <dgm:prSet/>
      <dgm:spPr/>
      <dgm:t>
        <a:bodyPr/>
        <a:lstStyle/>
        <a:p>
          <a:endParaRPr lang="da-DK"/>
        </a:p>
      </dgm:t>
    </dgm:pt>
    <dgm:pt modelId="{D545748A-C7D1-CD4E-ABD5-2244461E0955}" type="pres">
      <dgm:prSet presAssocID="{E4FF0CF5-2E4E-DA4C-B10C-4F0D53F866AB}" presName="diagram" presStyleCnt="0">
        <dgm:presLayoutVars>
          <dgm:chMax val="1"/>
          <dgm:dir/>
          <dgm:animLvl val="ctr"/>
          <dgm:resizeHandles val="exact"/>
        </dgm:presLayoutVars>
      </dgm:prSet>
      <dgm:spPr/>
    </dgm:pt>
    <dgm:pt modelId="{8B5CC08B-C36F-504E-8FA6-F2CB190BA184}" type="pres">
      <dgm:prSet presAssocID="{E4FF0CF5-2E4E-DA4C-B10C-4F0D53F866AB}" presName="matrix" presStyleCnt="0"/>
      <dgm:spPr/>
    </dgm:pt>
    <dgm:pt modelId="{B70F6887-6F7F-AF4F-99D7-83A0953382E5}" type="pres">
      <dgm:prSet presAssocID="{E4FF0CF5-2E4E-DA4C-B10C-4F0D53F866AB}" presName="tile1" presStyleLbl="node1" presStyleIdx="0" presStyleCnt="4"/>
      <dgm:spPr/>
    </dgm:pt>
    <dgm:pt modelId="{524ED464-CDDD-FE4D-BD40-B59B0856586E}" type="pres">
      <dgm:prSet presAssocID="{E4FF0CF5-2E4E-DA4C-B10C-4F0D53F866AB}" presName="tile1text" presStyleLbl="node1" presStyleIdx="0" presStyleCnt="4">
        <dgm:presLayoutVars>
          <dgm:chMax val="0"/>
          <dgm:chPref val="0"/>
          <dgm:bulletEnabled val="1"/>
        </dgm:presLayoutVars>
      </dgm:prSet>
      <dgm:spPr/>
    </dgm:pt>
    <dgm:pt modelId="{7813EB7D-7239-C446-8482-FE725CC75248}" type="pres">
      <dgm:prSet presAssocID="{E4FF0CF5-2E4E-DA4C-B10C-4F0D53F866AB}" presName="tile2" presStyleLbl="node1" presStyleIdx="1" presStyleCnt="4"/>
      <dgm:spPr/>
    </dgm:pt>
    <dgm:pt modelId="{59A7CF4F-1938-B644-833E-19CCC96D9CA6}" type="pres">
      <dgm:prSet presAssocID="{E4FF0CF5-2E4E-DA4C-B10C-4F0D53F866AB}" presName="tile2text" presStyleLbl="node1" presStyleIdx="1" presStyleCnt="4">
        <dgm:presLayoutVars>
          <dgm:chMax val="0"/>
          <dgm:chPref val="0"/>
          <dgm:bulletEnabled val="1"/>
        </dgm:presLayoutVars>
      </dgm:prSet>
      <dgm:spPr/>
    </dgm:pt>
    <dgm:pt modelId="{2451AC79-E238-5648-A074-B9655EF739B0}" type="pres">
      <dgm:prSet presAssocID="{E4FF0CF5-2E4E-DA4C-B10C-4F0D53F866AB}" presName="tile3" presStyleLbl="node1" presStyleIdx="2" presStyleCnt="4"/>
      <dgm:spPr/>
    </dgm:pt>
    <dgm:pt modelId="{21414C63-2582-194A-80D4-BFA9E3A16037}" type="pres">
      <dgm:prSet presAssocID="{E4FF0CF5-2E4E-DA4C-B10C-4F0D53F866AB}" presName="tile3text" presStyleLbl="node1" presStyleIdx="2" presStyleCnt="4">
        <dgm:presLayoutVars>
          <dgm:chMax val="0"/>
          <dgm:chPref val="0"/>
          <dgm:bulletEnabled val="1"/>
        </dgm:presLayoutVars>
      </dgm:prSet>
      <dgm:spPr/>
    </dgm:pt>
    <dgm:pt modelId="{6D250959-1846-194A-A3C8-26739B09E38F}" type="pres">
      <dgm:prSet presAssocID="{E4FF0CF5-2E4E-DA4C-B10C-4F0D53F866AB}" presName="tile4" presStyleLbl="node1" presStyleIdx="3" presStyleCnt="4"/>
      <dgm:spPr/>
    </dgm:pt>
    <dgm:pt modelId="{A2151ADF-49D7-9A49-B650-CBC87D6F06CC}" type="pres">
      <dgm:prSet presAssocID="{E4FF0CF5-2E4E-DA4C-B10C-4F0D53F866AB}" presName="tile4text" presStyleLbl="node1" presStyleIdx="3" presStyleCnt="4">
        <dgm:presLayoutVars>
          <dgm:chMax val="0"/>
          <dgm:chPref val="0"/>
          <dgm:bulletEnabled val="1"/>
        </dgm:presLayoutVars>
      </dgm:prSet>
      <dgm:spPr/>
    </dgm:pt>
    <dgm:pt modelId="{62D646FA-37B3-4846-8BB2-DA7D2ED8C6CD}" type="pres">
      <dgm:prSet presAssocID="{E4FF0CF5-2E4E-DA4C-B10C-4F0D53F866AB}" presName="centerTile" presStyleLbl="fgShp" presStyleIdx="0" presStyleCnt="1">
        <dgm:presLayoutVars>
          <dgm:chMax val="0"/>
          <dgm:chPref val="0"/>
        </dgm:presLayoutVars>
      </dgm:prSet>
      <dgm:spPr/>
    </dgm:pt>
  </dgm:ptLst>
  <dgm:cxnLst>
    <dgm:cxn modelId="{F3BA4422-C606-934D-B4FA-A54F93F48EE5}" type="presOf" srcId="{F3264865-3121-7F4E-8252-D901978B9140}" destId="{6D250959-1846-194A-A3C8-26739B09E38F}" srcOrd="0" destOrd="0" presId="urn:microsoft.com/office/officeart/2005/8/layout/matrix1"/>
    <dgm:cxn modelId="{48DB2128-D6C0-2144-8621-5142236B0F32}" srcId="{3D128130-6F57-214C-A5F0-BF50198E3BB6}" destId="{03A6DB8A-8DAA-D147-BC06-14D080B821C4}" srcOrd="1" destOrd="0" parTransId="{148C3706-F4D0-F843-AFDE-3521EC4E776F}" sibTransId="{4DDDE334-A974-AB41-A1C4-2920079EC357}"/>
    <dgm:cxn modelId="{EFCF0D33-AED8-8149-AD2D-50FA09A979FC}" type="presOf" srcId="{03A6DB8A-8DAA-D147-BC06-14D080B821C4}" destId="{7813EB7D-7239-C446-8482-FE725CC75248}" srcOrd="0" destOrd="0" presId="urn:microsoft.com/office/officeart/2005/8/layout/matrix1"/>
    <dgm:cxn modelId="{6739B552-2D46-634A-9DD9-147335C02A21}" type="presOf" srcId="{6B14D5C4-47A4-B947-9C74-C5C42364F0EB}" destId="{21414C63-2582-194A-80D4-BFA9E3A16037}" srcOrd="1" destOrd="0" presId="urn:microsoft.com/office/officeart/2005/8/layout/matrix1"/>
    <dgm:cxn modelId="{AF80B958-78B1-044C-8885-B8134CB194C8}" type="presOf" srcId="{E5ED0B63-752E-5749-9B63-516B99CB9BA0}" destId="{524ED464-CDDD-FE4D-BD40-B59B0856586E}" srcOrd="1" destOrd="0" presId="urn:microsoft.com/office/officeart/2005/8/layout/matrix1"/>
    <dgm:cxn modelId="{1B37CD7E-80B4-874E-8098-B19076AE8354}" srcId="{3D128130-6F57-214C-A5F0-BF50198E3BB6}" destId="{E5ED0B63-752E-5749-9B63-516B99CB9BA0}" srcOrd="0" destOrd="0" parTransId="{DE07B5A9-D692-E144-8F1F-F88D09762D7C}" sibTransId="{929FA7BD-8562-8042-A5E2-45834D7596F6}"/>
    <dgm:cxn modelId="{C8902B8A-889C-AA43-B92C-117D9A033A9D}" type="presOf" srcId="{3D128130-6F57-214C-A5F0-BF50198E3BB6}" destId="{62D646FA-37B3-4846-8BB2-DA7D2ED8C6CD}" srcOrd="0" destOrd="0" presId="urn:microsoft.com/office/officeart/2005/8/layout/matrix1"/>
    <dgm:cxn modelId="{1F8A6A99-31BD-3349-96AA-3A5FB7508B54}" type="presOf" srcId="{03A6DB8A-8DAA-D147-BC06-14D080B821C4}" destId="{59A7CF4F-1938-B644-833E-19CCC96D9CA6}" srcOrd="1" destOrd="0" presId="urn:microsoft.com/office/officeart/2005/8/layout/matrix1"/>
    <dgm:cxn modelId="{2B5EB09E-9D7B-5C41-807A-16113AD868D3}" srcId="{E4FF0CF5-2E4E-DA4C-B10C-4F0D53F866AB}" destId="{3D128130-6F57-214C-A5F0-BF50198E3BB6}" srcOrd="0" destOrd="0" parTransId="{0AC3D56E-67D1-8B44-8C92-F3A4F29C6BCC}" sibTransId="{9752311A-0BBB-C840-AF34-4854B0895F5A}"/>
    <dgm:cxn modelId="{57673EA7-6261-624B-A708-6BE9E8FF1039}" type="presOf" srcId="{E5ED0B63-752E-5749-9B63-516B99CB9BA0}" destId="{B70F6887-6F7F-AF4F-99D7-83A0953382E5}" srcOrd="0" destOrd="0" presId="urn:microsoft.com/office/officeart/2005/8/layout/matrix1"/>
    <dgm:cxn modelId="{74DD91C4-EF5B-824B-9197-4D950172C742}" type="presOf" srcId="{6B14D5C4-47A4-B947-9C74-C5C42364F0EB}" destId="{2451AC79-E238-5648-A074-B9655EF739B0}" srcOrd="0" destOrd="0" presId="urn:microsoft.com/office/officeart/2005/8/layout/matrix1"/>
    <dgm:cxn modelId="{3CAE6FC7-0697-0348-9E2E-013B1587403A}" type="presOf" srcId="{F3264865-3121-7F4E-8252-D901978B9140}" destId="{A2151ADF-49D7-9A49-B650-CBC87D6F06CC}" srcOrd="1" destOrd="0" presId="urn:microsoft.com/office/officeart/2005/8/layout/matrix1"/>
    <dgm:cxn modelId="{3B9B16E1-4053-324A-8DA2-685CF920C6D2}" srcId="{3D128130-6F57-214C-A5F0-BF50198E3BB6}" destId="{6B14D5C4-47A4-B947-9C74-C5C42364F0EB}" srcOrd="2" destOrd="0" parTransId="{1C417A92-892F-C54A-93F6-6F7F971D04F3}" sibTransId="{D344E98E-6465-F346-967E-D9951305CE58}"/>
    <dgm:cxn modelId="{37ADD2F4-5BF9-B94D-BFAD-BB5523C9953B}" type="presOf" srcId="{E4FF0CF5-2E4E-DA4C-B10C-4F0D53F866AB}" destId="{D545748A-C7D1-CD4E-ABD5-2244461E0955}" srcOrd="0" destOrd="0" presId="urn:microsoft.com/office/officeart/2005/8/layout/matrix1"/>
    <dgm:cxn modelId="{72C452F9-6CAA-114C-BAC3-84C6F79D4E7F}" srcId="{3D128130-6F57-214C-A5F0-BF50198E3BB6}" destId="{F3264865-3121-7F4E-8252-D901978B9140}" srcOrd="3" destOrd="0" parTransId="{A75349A2-A420-7040-8607-60C47DD0FBF3}" sibTransId="{B80C0A97-FEED-D44C-A5B9-45B8591C0FAB}"/>
    <dgm:cxn modelId="{5F818C0D-0DDB-4D49-B140-14BC867335B4}" type="presParOf" srcId="{D545748A-C7D1-CD4E-ABD5-2244461E0955}" destId="{8B5CC08B-C36F-504E-8FA6-F2CB190BA184}" srcOrd="0" destOrd="0" presId="urn:microsoft.com/office/officeart/2005/8/layout/matrix1"/>
    <dgm:cxn modelId="{C048AC3C-0B3D-A842-83B8-F4E368C4F6DB}" type="presParOf" srcId="{8B5CC08B-C36F-504E-8FA6-F2CB190BA184}" destId="{B70F6887-6F7F-AF4F-99D7-83A0953382E5}" srcOrd="0" destOrd="0" presId="urn:microsoft.com/office/officeart/2005/8/layout/matrix1"/>
    <dgm:cxn modelId="{D33D41E8-B0F5-7B4A-83CC-34A297642CC6}" type="presParOf" srcId="{8B5CC08B-C36F-504E-8FA6-F2CB190BA184}" destId="{524ED464-CDDD-FE4D-BD40-B59B0856586E}" srcOrd="1" destOrd="0" presId="urn:microsoft.com/office/officeart/2005/8/layout/matrix1"/>
    <dgm:cxn modelId="{C53196B3-8CF6-5341-9259-A7D7F733C2E2}" type="presParOf" srcId="{8B5CC08B-C36F-504E-8FA6-F2CB190BA184}" destId="{7813EB7D-7239-C446-8482-FE725CC75248}" srcOrd="2" destOrd="0" presId="urn:microsoft.com/office/officeart/2005/8/layout/matrix1"/>
    <dgm:cxn modelId="{E5B21B3D-2EEC-AF4C-8081-818A9049F778}" type="presParOf" srcId="{8B5CC08B-C36F-504E-8FA6-F2CB190BA184}" destId="{59A7CF4F-1938-B644-833E-19CCC96D9CA6}" srcOrd="3" destOrd="0" presId="urn:microsoft.com/office/officeart/2005/8/layout/matrix1"/>
    <dgm:cxn modelId="{9039098C-972E-7C49-8289-851CD421B3BF}" type="presParOf" srcId="{8B5CC08B-C36F-504E-8FA6-F2CB190BA184}" destId="{2451AC79-E238-5648-A074-B9655EF739B0}" srcOrd="4" destOrd="0" presId="urn:microsoft.com/office/officeart/2005/8/layout/matrix1"/>
    <dgm:cxn modelId="{271B154F-F7CC-0D4D-ADDF-38C3C4C0D249}" type="presParOf" srcId="{8B5CC08B-C36F-504E-8FA6-F2CB190BA184}" destId="{21414C63-2582-194A-80D4-BFA9E3A16037}" srcOrd="5" destOrd="0" presId="urn:microsoft.com/office/officeart/2005/8/layout/matrix1"/>
    <dgm:cxn modelId="{3DAA9781-069D-A046-923B-85FE79D843D5}" type="presParOf" srcId="{8B5CC08B-C36F-504E-8FA6-F2CB190BA184}" destId="{6D250959-1846-194A-A3C8-26739B09E38F}" srcOrd="6" destOrd="0" presId="urn:microsoft.com/office/officeart/2005/8/layout/matrix1"/>
    <dgm:cxn modelId="{D170CECD-1F02-C444-97A8-5EDF41BFCD0F}" type="presParOf" srcId="{8B5CC08B-C36F-504E-8FA6-F2CB190BA184}" destId="{A2151ADF-49D7-9A49-B650-CBC87D6F06CC}" srcOrd="7" destOrd="0" presId="urn:microsoft.com/office/officeart/2005/8/layout/matrix1"/>
    <dgm:cxn modelId="{20784567-805F-6C48-A25E-4DB4F7E36DC7}" type="presParOf" srcId="{D545748A-C7D1-CD4E-ABD5-2244461E0955}" destId="{62D646FA-37B3-4846-8BB2-DA7D2ED8C6CD}" srcOrd="1" destOrd="0" presId="urn:microsoft.com/office/officeart/2005/8/layout/matrix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599E44E-4690-4F7F-B2F4-B698ED297F63}" type="doc">
      <dgm:prSet loTypeId="urn:microsoft.com/office/officeart/2018/2/layout/IconLabelList" loCatId="icon" qsTypeId="urn:microsoft.com/office/officeart/2005/8/quickstyle/simple1" qsCatId="simple" csTypeId="urn:microsoft.com/office/officeart/2005/8/colors/accent3_2" csCatId="accent3" phldr="1"/>
      <dgm:spPr/>
      <dgm:t>
        <a:bodyPr/>
        <a:lstStyle/>
        <a:p>
          <a:endParaRPr lang="en-US"/>
        </a:p>
      </dgm:t>
    </dgm:pt>
    <dgm:pt modelId="{DABD4CB8-24AC-42B7-B0A5-6723DA68B604}">
      <dgm:prSet/>
      <dgm:spPr/>
      <dgm:t>
        <a:bodyPr/>
        <a:lstStyle/>
        <a:p>
          <a:pPr>
            <a:lnSpc>
              <a:spcPct val="100000"/>
            </a:lnSpc>
          </a:pPr>
          <a:r>
            <a:rPr lang="da-DK"/>
            <a:t>Udfyld kursusdesign-skabelon</a:t>
          </a:r>
        </a:p>
        <a:p>
          <a:pPr>
            <a:lnSpc>
              <a:spcPct val="100000"/>
            </a:lnSpc>
          </a:pPr>
          <a:r>
            <a:rPr lang="en-US"/>
            <a:t>Alene 5 min</a:t>
          </a:r>
        </a:p>
      </dgm:t>
    </dgm:pt>
    <dgm:pt modelId="{74D5F818-F99A-4FD7-8FB5-F1BFC37E311A}" type="parTrans" cxnId="{443326CE-0BCD-4B47-939D-2037561BC04A}">
      <dgm:prSet/>
      <dgm:spPr/>
      <dgm:t>
        <a:bodyPr/>
        <a:lstStyle/>
        <a:p>
          <a:endParaRPr lang="en-US"/>
        </a:p>
      </dgm:t>
    </dgm:pt>
    <dgm:pt modelId="{FEC36728-09A7-40E1-929C-BCAF014FA809}" type="sibTrans" cxnId="{443326CE-0BCD-4B47-939D-2037561BC04A}">
      <dgm:prSet/>
      <dgm:spPr/>
      <dgm:t>
        <a:bodyPr/>
        <a:lstStyle/>
        <a:p>
          <a:endParaRPr lang="en-US"/>
        </a:p>
      </dgm:t>
    </dgm:pt>
    <dgm:pt modelId="{1315BE9C-DA55-44DB-9CAC-D0DC4C3B94D7}">
      <dgm:prSet/>
      <dgm:spPr/>
      <dgm:t>
        <a:bodyPr/>
        <a:lstStyle/>
        <a:p>
          <a:pPr>
            <a:lnSpc>
              <a:spcPct val="100000"/>
            </a:lnSpc>
          </a:pPr>
          <a:r>
            <a:rPr lang="da-DK"/>
            <a:t>Fremlæg for gruppen/bordet</a:t>
          </a:r>
        </a:p>
        <a:p>
          <a:pPr>
            <a:lnSpc>
              <a:spcPct val="100000"/>
            </a:lnSpc>
          </a:pPr>
          <a:r>
            <a:rPr lang="da-DK"/>
            <a:t> 2 min til hver</a:t>
          </a:r>
          <a:endParaRPr lang="en-US"/>
        </a:p>
      </dgm:t>
    </dgm:pt>
    <dgm:pt modelId="{9DD3E30A-4F8D-48E0-9E2D-A0611B1FD50D}" type="parTrans" cxnId="{0875F1CB-BC5D-4611-B10E-95E0DCB3C811}">
      <dgm:prSet/>
      <dgm:spPr/>
      <dgm:t>
        <a:bodyPr/>
        <a:lstStyle/>
        <a:p>
          <a:endParaRPr lang="en-US"/>
        </a:p>
      </dgm:t>
    </dgm:pt>
    <dgm:pt modelId="{ED019517-502E-44A7-BCA6-D1EA0D81D4A3}" type="sibTrans" cxnId="{0875F1CB-BC5D-4611-B10E-95E0DCB3C811}">
      <dgm:prSet/>
      <dgm:spPr/>
      <dgm:t>
        <a:bodyPr/>
        <a:lstStyle/>
        <a:p>
          <a:endParaRPr lang="en-US"/>
        </a:p>
      </dgm:t>
    </dgm:pt>
    <dgm:pt modelId="{D5A7D4E1-1975-4D74-945B-A8E6A311C1FC}" type="pres">
      <dgm:prSet presAssocID="{0599E44E-4690-4F7F-B2F4-B698ED297F63}" presName="root" presStyleCnt="0">
        <dgm:presLayoutVars>
          <dgm:dir/>
          <dgm:resizeHandles val="exact"/>
        </dgm:presLayoutVars>
      </dgm:prSet>
      <dgm:spPr/>
    </dgm:pt>
    <dgm:pt modelId="{629562B6-64C3-40FE-A86F-89C80D3BCDAD}" type="pres">
      <dgm:prSet presAssocID="{DABD4CB8-24AC-42B7-B0A5-6723DA68B604}" presName="compNode" presStyleCnt="0"/>
      <dgm:spPr/>
    </dgm:pt>
    <dgm:pt modelId="{8C3E6640-C8E3-44B0-AF2A-58394D386465}" type="pres">
      <dgm:prSet presAssocID="{DABD4CB8-24AC-42B7-B0A5-6723DA68B604}"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topur"/>
        </a:ext>
      </dgm:extLst>
    </dgm:pt>
    <dgm:pt modelId="{5D6B2D46-7C61-4A79-91B4-DE996DE0D00C}" type="pres">
      <dgm:prSet presAssocID="{DABD4CB8-24AC-42B7-B0A5-6723DA68B604}" presName="spaceRect" presStyleCnt="0"/>
      <dgm:spPr/>
    </dgm:pt>
    <dgm:pt modelId="{6BC6A0A8-56AF-4CE8-8CEF-FE93AD8D06C9}" type="pres">
      <dgm:prSet presAssocID="{DABD4CB8-24AC-42B7-B0A5-6723DA68B604}" presName="textRect" presStyleLbl="revTx" presStyleIdx="0" presStyleCnt="2">
        <dgm:presLayoutVars>
          <dgm:chMax val="1"/>
          <dgm:chPref val="1"/>
        </dgm:presLayoutVars>
      </dgm:prSet>
      <dgm:spPr/>
    </dgm:pt>
    <dgm:pt modelId="{A3F064F0-1EAE-403C-B9DC-165A614ECC97}" type="pres">
      <dgm:prSet presAssocID="{FEC36728-09A7-40E1-929C-BCAF014FA809}" presName="sibTrans" presStyleCnt="0"/>
      <dgm:spPr/>
    </dgm:pt>
    <dgm:pt modelId="{75D2FFFF-894C-480C-B501-8663A3B8C276}" type="pres">
      <dgm:prSet presAssocID="{1315BE9C-DA55-44DB-9CAC-D0DC4C3B94D7}" presName="compNode" presStyleCnt="0"/>
      <dgm:spPr/>
    </dgm:pt>
    <dgm:pt modelId="{29F0DDE7-BC97-4556-9652-DF46706351CE}" type="pres">
      <dgm:prSet presAssocID="{1315BE9C-DA55-44DB-9CAC-D0DC4C3B94D7}"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rugere"/>
        </a:ext>
      </dgm:extLst>
    </dgm:pt>
    <dgm:pt modelId="{2CC0FF55-BCB4-4E51-882F-F2146CEA3825}" type="pres">
      <dgm:prSet presAssocID="{1315BE9C-DA55-44DB-9CAC-D0DC4C3B94D7}" presName="spaceRect" presStyleCnt="0"/>
      <dgm:spPr/>
    </dgm:pt>
    <dgm:pt modelId="{C1789563-DEB6-4E96-8D55-2F5F3CA6E96D}" type="pres">
      <dgm:prSet presAssocID="{1315BE9C-DA55-44DB-9CAC-D0DC4C3B94D7}" presName="textRect" presStyleLbl="revTx" presStyleIdx="1" presStyleCnt="2">
        <dgm:presLayoutVars>
          <dgm:chMax val="1"/>
          <dgm:chPref val="1"/>
        </dgm:presLayoutVars>
      </dgm:prSet>
      <dgm:spPr/>
    </dgm:pt>
  </dgm:ptLst>
  <dgm:cxnLst>
    <dgm:cxn modelId="{FD3C7D0B-175B-43A8-B256-D988FCA71396}" type="presOf" srcId="{DABD4CB8-24AC-42B7-B0A5-6723DA68B604}" destId="{6BC6A0A8-56AF-4CE8-8CEF-FE93AD8D06C9}" srcOrd="0" destOrd="0" presId="urn:microsoft.com/office/officeart/2018/2/layout/IconLabelList"/>
    <dgm:cxn modelId="{ED49ECBD-E89A-4141-8A50-77A56D9CEB6E}" type="presOf" srcId="{1315BE9C-DA55-44DB-9CAC-D0DC4C3B94D7}" destId="{C1789563-DEB6-4E96-8D55-2F5F3CA6E96D}" srcOrd="0" destOrd="0" presId="urn:microsoft.com/office/officeart/2018/2/layout/IconLabelList"/>
    <dgm:cxn modelId="{06A6D6C0-F4C4-4833-9F24-B808070D88AA}" type="presOf" srcId="{0599E44E-4690-4F7F-B2F4-B698ED297F63}" destId="{D5A7D4E1-1975-4D74-945B-A8E6A311C1FC}" srcOrd="0" destOrd="0" presId="urn:microsoft.com/office/officeart/2018/2/layout/IconLabelList"/>
    <dgm:cxn modelId="{0875F1CB-BC5D-4611-B10E-95E0DCB3C811}" srcId="{0599E44E-4690-4F7F-B2F4-B698ED297F63}" destId="{1315BE9C-DA55-44DB-9CAC-D0DC4C3B94D7}" srcOrd="1" destOrd="0" parTransId="{9DD3E30A-4F8D-48E0-9E2D-A0611B1FD50D}" sibTransId="{ED019517-502E-44A7-BCA6-D1EA0D81D4A3}"/>
    <dgm:cxn modelId="{443326CE-0BCD-4B47-939D-2037561BC04A}" srcId="{0599E44E-4690-4F7F-B2F4-B698ED297F63}" destId="{DABD4CB8-24AC-42B7-B0A5-6723DA68B604}" srcOrd="0" destOrd="0" parTransId="{74D5F818-F99A-4FD7-8FB5-F1BFC37E311A}" sibTransId="{FEC36728-09A7-40E1-929C-BCAF014FA809}"/>
    <dgm:cxn modelId="{508128D9-08AE-44E4-B079-39245A7091B7}" type="presParOf" srcId="{D5A7D4E1-1975-4D74-945B-A8E6A311C1FC}" destId="{629562B6-64C3-40FE-A86F-89C80D3BCDAD}" srcOrd="0" destOrd="0" presId="urn:microsoft.com/office/officeart/2018/2/layout/IconLabelList"/>
    <dgm:cxn modelId="{B0143D4C-F19D-4E5A-8205-68C361E57C9E}" type="presParOf" srcId="{629562B6-64C3-40FE-A86F-89C80D3BCDAD}" destId="{8C3E6640-C8E3-44B0-AF2A-58394D386465}" srcOrd="0" destOrd="0" presId="urn:microsoft.com/office/officeart/2018/2/layout/IconLabelList"/>
    <dgm:cxn modelId="{22C41A11-7EBD-4D0D-A53C-20B1417A4E49}" type="presParOf" srcId="{629562B6-64C3-40FE-A86F-89C80D3BCDAD}" destId="{5D6B2D46-7C61-4A79-91B4-DE996DE0D00C}" srcOrd="1" destOrd="0" presId="urn:microsoft.com/office/officeart/2018/2/layout/IconLabelList"/>
    <dgm:cxn modelId="{D76F6819-2350-4B05-A8E0-4ABC9231609B}" type="presParOf" srcId="{629562B6-64C3-40FE-A86F-89C80D3BCDAD}" destId="{6BC6A0A8-56AF-4CE8-8CEF-FE93AD8D06C9}" srcOrd="2" destOrd="0" presId="urn:microsoft.com/office/officeart/2018/2/layout/IconLabelList"/>
    <dgm:cxn modelId="{7E34935C-8897-4992-9EF2-D0569F294B28}" type="presParOf" srcId="{D5A7D4E1-1975-4D74-945B-A8E6A311C1FC}" destId="{A3F064F0-1EAE-403C-B9DC-165A614ECC97}" srcOrd="1" destOrd="0" presId="urn:microsoft.com/office/officeart/2018/2/layout/IconLabelList"/>
    <dgm:cxn modelId="{537658AF-1D2B-497C-A147-61CF82975514}" type="presParOf" srcId="{D5A7D4E1-1975-4D74-945B-A8E6A311C1FC}" destId="{75D2FFFF-894C-480C-B501-8663A3B8C276}" srcOrd="2" destOrd="0" presId="urn:microsoft.com/office/officeart/2018/2/layout/IconLabelList"/>
    <dgm:cxn modelId="{A83AF772-52CE-4E25-92E3-FC453C70C1AD}" type="presParOf" srcId="{75D2FFFF-894C-480C-B501-8663A3B8C276}" destId="{29F0DDE7-BC97-4556-9652-DF46706351CE}" srcOrd="0" destOrd="0" presId="urn:microsoft.com/office/officeart/2018/2/layout/IconLabelList"/>
    <dgm:cxn modelId="{5E2787B6-8291-4B86-A795-044E857ACFB1}" type="presParOf" srcId="{75D2FFFF-894C-480C-B501-8663A3B8C276}" destId="{2CC0FF55-BCB4-4E51-882F-F2146CEA3825}" srcOrd="1" destOrd="0" presId="urn:microsoft.com/office/officeart/2018/2/layout/IconLabelList"/>
    <dgm:cxn modelId="{5B06AB08-7665-477E-855B-4ADBFD6615A6}" type="presParOf" srcId="{75D2FFFF-894C-480C-B501-8663A3B8C276}" destId="{C1789563-DEB6-4E96-8D55-2F5F3CA6E96D}"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FAB283DF-41BF-4F5D-8F7C-60E7E3B1640A}" type="doc">
      <dgm:prSet loTypeId="urn:microsoft.com/office/officeart/2005/8/layout/vList2" loCatId="list" qsTypeId="urn:microsoft.com/office/officeart/2005/8/quickstyle/simple5" qsCatId="simple" csTypeId="urn:microsoft.com/office/officeart/2005/8/colors/accent0_2" csCatId="mainScheme" phldr="1"/>
      <dgm:spPr/>
      <dgm:t>
        <a:bodyPr/>
        <a:lstStyle/>
        <a:p>
          <a:endParaRPr lang="en-US"/>
        </a:p>
      </dgm:t>
    </dgm:pt>
    <dgm:pt modelId="{E4179667-7E89-4D3D-B98C-6F3E5899B154}">
      <dgm:prSet/>
      <dgm:spPr/>
      <dgm:t>
        <a:bodyPr/>
        <a:lstStyle/>
        <a:p>
          <a:pPr rtl="0"/>
          <a:r>
            <a:rPr lang="da-DK"/>
            <a:t>Reflektere 2 og 2 i 2-5 min, eks hvordan gør I i jeres klinik? Hvad vil du gerne have ud af sessionen?</a:t>
          </a:r>
          <a:r>
            <a:rPr lang="da-DK">
              <a:latin typeface="Calibri"/>
            </a:rPr>
            <a:t> </a:t>
          </a:r>
          <a:endParaRPr lang="en-US"/>
        </a:p>
      </dgm:t>
    </dgm:pt>
    <dgm:pt modelId="{30DB3177-ED39-4FB7-A091-084B76AB2630}" type="parTrans" cxnId="{359DAC82-4380-4533-95F0-B4D7870826E4}">
      <dgm:prSet/>
      <dgm:spPr/>
      <dgm:t>
        <a:bodyPr/>
        <a:lstStyle/>
        <a:p>
          <a:endParaRPr lang="en-US"/>
        </a:p>
      </dgm:t>
    </dgm:pt>
    <dgm:pt modelId="{FE0C00F2-63E4-4B56-8C32-B95DF2E707A6}" type="sibTrans" cxnId="{359DAC82-4380-4533-95F0-B4D7870826E4}">
      <dgm:prSet/>
      <dgm:spPr/>
      <dgm:t>
        <a:bodyPr/>
        <a:lstStyle/>
        <a:p>
          <a:endParaRPr lang="en-US"/>
        </a:p>
      </dgm:t>
    </dgm:pt>
    <dgm:pt modelId="{87DE742B-9DB3-4FDB-A931-45F307D38416}">
      <dgm:prSet/>
      <dgm:spPr/>
      <dgm:t>
        <a:bodyPr/>
        <a:lstStyle/>
        <a:p>
          <a:pPr rtl="0"/>
          <a:r>
            <a:rPr lang="da-DK"/>
            <a:t>Tavs</a:t>
          </a:r>
          <a:r>
            <a:rPr lang="da-DK" b="1"/>
            <a:t> refleksion </a:t>
          </a:r>
          <a:r>
            <a:rPr lang="da-DK"/>
            <a:t>1-2 min, eks hvad tager jeg med hjem? Hvad vil jeg dele med mine kollegaer?</a:t>
          </a:r>
          <a:r>
            <a:rPr lang="da-DK">
              <a:latin typeface="Calibri"/>
            </a:rPr>
            <a:t> </a:t>
          </a:r>
          <a:endParaRPr lang="en-US"/>
        </a:p>
      </dgm:t>
    </dgm:pt>
    <dgm:pt modelId="{A66120A2-DE05-4CA3-8F61-DC78371CAFA0}" type="parTrans" cxnId="{5B1CB907-DEB9-42AA-A50E-4F14F6F0457B}">
      <dgm:prSet/>
      <dgm:spPr/>
      <dgm:t>
        <a:bodyPr/>
        <a:lstStyle/>
        <a:p>
          <a:endParaRPr lang="en-US"/>
        </a:p>
      </dgm:t>
    </dgm:pt>
    <dgm:pt modelId="{28D3293C-F3B2-4E95-9696-B2C353B466E0}" type="sibTrans" cxnId="{5B1CB907-DEB9-42AA-A50E-4F14F6F0457B}">
      <dgm:prSet/>
      <dgm:spPr/>
      <dgm:t>
        <a:bodyPr/>
        <a:lstStyle/>
        <a:p>
          <a:endParaRPr lang="en-US"/>
        </a:p>
      </dgm:t>
    </dgm:pt>
    <dgm:pt modelId="{C273B049-7D6B-4ED7-AD42-293D7AD154E1}">
      <dgm:prSet/>
      <dgm:spPr/>
      <dgm:t>
        <a:bodyPr/>
        <a:lstStyle/>
        <a:p>
          <a:r>
            <a:rPr lang="da-DK"/>
            <a:t>Genbesøg/repetere/opsummere på flip-over efter hver del-emne</a:t>
          </a:r>
          <a:endParaRPr lang="en-US"/>
        </a:p>
      </dgm:t>
    </dgm:pt>
    <dgm:pt modelId="{16D888ED-27D7-4748-85D6-82C98CA0F105}" type="parTrans" cxnId="{8B9EAAF1-4602-48FC-86B7-6C30BE53FAC0}">
      <dgm:prSet/>
      <dgm:spPr/>
      <dgm:t>
        <a:bodyPr/>
        <a:lstStyle/>
        <a:p>
          <a:endParaRPr lang="en-US"/>
        </a:p>
      </dgm:t>
    </dgm:pt>
    <dgm:pt modelId="{1355E183-E27C-479A-8EF3-BF18A3B21426}" type="sibTrans" cxnId="{8B9EAAF1-4602-48FC-86B7-6C30BE53FAC0}">
      <dgm:prSet/>
      <dgm:spPr/>
      <dgm:t>
        <a:bodyPr/>
        <a:lstStyle/>
        <a:p>
          <a:endParaRPr lang="en-US"/>
        </a:p>
      </dgm:t>
    </dgm:pt>
    <dgm:pt modelId="{DB211D71-0C90-4ECB-92E0-0ED332BF7A44}">
      <dgm:prSet/>
      <dgm:spPr/>
      <dgm:t>
        <a:bodyPr/>
        <a:lstStyle/>
        <a:p>
          <a:pPr rtl="0"/>
          <a:r>
            <a:rPr lang="da-DK" b="0">
              <a:latin typeface="Montserrat Bold"/>
            </a:rPr>
            <a:t>interaktiv</a:t>
          </a:r>
          <a:r>
            <a:rPr lang="da-DK" b="0"/>
            <a:t> involvering</a:t>
          </a:r>
          <a:r>
            <a:rPr lang="da-DK" b="0">
              <a:latin typeface="Calibri"/>
            </a:rPr>
            <a:t> </a:t>
          </a:r>
          <a:r>
            <a:rPr lang="da-DK" b="0"/>
            <a:t> eks </a:t>
          </a:r>
          <a:r>
            <a:rPr lang="da-DK" b="0">
              <a:latin typeface="Montserrat Bold"/>
            </a:rPr>
            <a:t>quiz</a:t>
          </a:r>
          <a:r>
            <a:rPr lang="da-DK" b="0">
              <a:latin typeface="Calibri"/>
            </a:rPr>
            <a:t>, padlet, </a:t>
          </a:r>
          <a:r>
            <a:rPr lang="da-DK" b="0" err="1">
              <a:latin typeface="Calibri"/>
            </a:rPr>
            <a:t>Socrative</a:t>
          </a:r>
          <a:r>
            <a:rPr lang="da-DK" b="0">
              <a:latin typeface="Calibri"/>
            </a:rPr>
            <a:t> student</a:t>
          </a:r>
          <a:endParaRPr lang="en-US" b="0"/>
        </a:p>
      </dgm:t>
    </dgm:pt>
    <dgm:pt modelId="{8687B230-E429-41F8-820A-891CEA584DCF}" type="parTrans" cxnId="{EC54DCAB-2E08-472E-A496-B50D1A5F900A}">
      <dgm:prSet/>
      <dgm:spPr/>
      <dgm:t>
        <a:bodyPr/>
        <a:lstStyle/>
        <a:p>
          <a:endParaRPr lang="en-US"/>
        </a:p>
      </dgm:t>
    </dgm:pt>
    <dgm:pt modelId="{DB02F02A-5DC9-415B-A62F-3C19A0A00614}" type="sibTrans" cxnId="{EC54DCAB-2E08-472E-A496-B50D1A5F900A}">
      <dgm:prSet/>
      <dgm:spPr/>
      <dgm:t>
        <a:bodyPr/>
        <a:lstStyle/>
        <a:p>
          <a:endParaRPr lang="en-US"/>
        </a:p>
      </dgm:t>
    </dgm:pt>
    <dgm:pt modelId="{977FF6DE-DAE3-4179-A1CD-877308892F8C}">
      <dgm:prSet/>
      <dgm:spPr/>
      <dgm:t>
        <a:bodyPr/>
        <a:lstStyle/>
        <a:p>
          <a:r>
            <a:rPr lang="da-DK" b="1"/>
            <a:t>Cases</a:t>
          </a:r>
          <a:r>
            <a:rPr lang="da-DK" b="0"/>
            <a:t> –</a:t>
          </a:r>
          <a:r>
            <a:rPr lang="da-DK"/>
            <a:t> skaber genkendelighed og egen vidensdeling</a:t>
          </a:r>
          <a:endParaRPr lang="en-US"/>
        </a:p>
      </dgm:t>
    </dgm:pt>
    <dgm:pt modelId="{FFDAD1DB-7BA3-4D01-8873-0CE2B8D4D892}" type="parTrans" cxnId="{03C3BC1E-DFD9-4A70-800B-AFBA62063A9D}">
      <dgm:prSet/>
      <dgm:spPr/>
      <dgm:t>
        <a:bodyPr/>
        <a:lstStyle/>
        <a:p>
          <a:endParaRPr lang="en-US"/>
        </a:p>
      </dgm:t>
    </dgm:pt>
    <dgm:pt modelId="{A0D45B04-4B05-4FE6-8538-4868258C9CC9}" type="sibTrans" cxnId="{03C3BC1E-DFD9-4A70-800B-AFBA62063A9D}">
      <dgm:prSet/>
      <dgm:spPr/>
      <dgm:t>
        <a:bodyPr/>
        <a:lstStyle/>
        <a:p>
          <a:endParaRPr lang="en-US"/>
        </a:p>
      </dgm:t>
    </dgm:pt>
    <dgm:pt modelId="{030AF966-E0C3-4731-A02C-DB9937924B6E}">
      <dgm:prSet/>
      <dgm:spPr/>
      <dgm:t>
        <a:bodyPr/>
        <a:lstStyle/>
        <a:p>
          <a:pPr rtl="0"/>
          <a:r>
            <a:rPr lang="da-DK"/>
            <a:t>Op og stå –</a:t>
          </a:r>
          <a:r>
            <a:rPr lang="da-DK">
              <a:latin typeface="Montserrat Bold"/>
            </a:rPr>
            <a:t>bevægelse - </a:t>
          </a:r>
          <a:r>
            <a:rPr lang="da-DK">
              <a:latin typeface="Calibri"/>
            </a:rPr>
            <a:t>italesæt</a:t>
          </a:r>
          <a:r>
            <a:rPr lang="da-DK"/>
            <a:t> det hvis folk falder hen</a:t>
          </a:r>
          <a:endParaRPr lang="en-US"/>
        </a:p>
      </dgm:t>
    </dgm:pt>
    <dgm:pt modelId="{41A51D40-21C4-48EC-A25B-690AFE93B5D1}" type="parTrans" cxnId="{1334012C-97D7-481F-B5E6-9A5FFF7273BE}">
      <dgm:prSet/>
      <dgm:spPr/>
      <dgm:t>
        <a:bodyPr/>
        <a:lstStyle/>
        <a:p>
          <a:endParaRPr lang="en-US"/>
        </a:p>
      </dgm:t>
    </dgm:pt>
    <dgm:pt modelId="{F0524805-CD3D-4CC3-A4B6-5092D5B17AD3}" type="sibTrans" cxnId="{1334012C-97D7-481F-B5E6-9A5FFF7273BE}">
      <dgm:prSet/>
      <dgm:spPr/>
      <dgm:t>
        <a:bodyPr/>
        <a:lstStyle/>
        <a:p>
          <a:endParaRPr lang="en-US"/>
        </a:p>
      </dgm:t>
    </dgm:pt>
    <dgm:pt modelId="{DCE464F4-7427-184C-B2CE-80FD234C16E6}" type="pres">
      <dgm:prSet presAssocID="{FAB283DF-41BF-4F5D-8F7C-60E7E3B1640A}" presName="linear" presStyleCnt="0">
        <dgm:presLayoutVars>
          <dgm:animLvl val="lvl"/>
          <dgm:resizeHandles val="exact"/>
        </dgm:presLayoutVars>
      </dgm:prSet>
      <dgm:spPr/>
    </dgm:pt>
    <dgm:pt modelId="{35647A77-6D2B-1940-BCFE-CA36BF0CD83C}" type="pres">
      <dgm:prSet presAssocID="{E4179667-7E89-4D3D-B98C-6F3E5899B154}" presName="parentText" presStyleLbl="node1" presStyleIdx="0" presStyleCnt="6">
        <dgm:presLayoutVars>
          <dgm:chMax val="0"/>
          <dgm:bulletEnabled val="1"/>
        </dgm:presLayoutVars>
      </dgm:prSet>
      <dgm:spPr/>
    </dgm:pt>
    <dgm:pt modelId="{B39993BD-0820-7744-9725-7CE8D7EB60EA}" type="pres">
      <dgm:prSet presAssocID="{FE0C00F2-63E4-4B56-8C32-B95DF2E707A6}" presName="spacer" presStyleCnt="0"/>
      <dgm:spPr/>
    </dgm:pt>
    <dgm:pt modelId="{D931A7AC-AFC7-8340-B62D-F751768A982A}" type="pres">
      <dgm:prSet presAssocID="{87DE742B-9DB3-4FDB-A931-45F307D38416}" presName="parentText" presStyleLbl="node1" presStyleIdx="1" presStyleCnt="6">
        <dgm:presLayoutVars>
          <dgm:chMax val="0"/>
          <dgm:bulletEnabled val="1"/>
        </dgm:presLayoutVars>
      </dgm:prSet>
      <dgm:spPr/>
    </dgm:pt>
    <dgm:pt modelId="{ED3EBE49-6572-E344-955D-61D0FABD4CB1}" type="pres">
      <dgm:prSet presAssocID="{28D3293C-F3B2-4E95-9696-B2C353B466E0}" presName="spacer" presStyleCnt="0"/>
      <dgm:spPr/>
    </dgm:pt>
    <dgm:pt modelId="{8212D53E-285F-9B40-9567-15AAC1FBF60A}" type="pres">
      <dgm:prSet presAssocID="{C273B049-7D6B-4ED7-AD42-293D7AD154E1}" presName="parentText" presStyleLbl="node1" presStyleIdx="2" presStyleCnt="6">
        <dgm:presLayoutVars>
          <dgm:chMax val="0"/>
          <dgm:bulletEnabled val="1"/>
        </dgm:presLayoutVars>
      </dgm:prSet>
      <dgm:spPr/>
    </dgm:pt>
    <dgm:pt modelId="{32F3488B-3C61-C843-B0A9-69CD8AA1B5F9}" type="pres">
      <dgm:prSet presAssocID="{1355E183-E27C-479A-8EF3-BF18A3B21426}" presName="spacer" presStyleCnt="0"/>
      <dgm:spPr/>
    </dgm:pt>
    <dgm:pt modelId="{400F897C-10FB-CF45-8FB3-737AC66C1E21}" type="pres">
      <dgm:prSet presAssocID="{DB211D71-0C90-4ECB-92E0-0ED332BF7A44}" presName="parentText" presStyleLbl="node1" presStyleIdx="3" presStyleCnt="6">
        <dgm:presLayoutVars>
          <dgm:chMax val="0"/>
          <dgm:bulletEnabled val="1"/>
        </dgm:presLayoutVars>
      </dgm:prSet>
      <dgm:spPr/>
    </dgm:pt>
    <dgm:pt modelId="{87C353CD-24ED-DA4E-B30D-2BF6DAD5658D}" type="pres">
      <dgm:prSet presAssocID="{DB02F02A-5DC9-415B-A62F-3C19A0A00614}" presName="spacer" presStyleCnt="0"/>
      <dgm:spPr/>
    </dgm:pt>
    <dgm:pt modelId="{5111F01E-CE3C-D44E-8729-11CACC0A6F4C}" type="pres">
      <dgm:prSet presAssocID="{977FF6DE-DAE3-4179-A1CD-877308892F8C}" presName="parentText" presStyleLbl="node1" presStyleIdx="4" presStyleCnt="6">
        <dgm:presLayoutVars>
          <dgm:chMax val="0"/>
          <dgm:bulletEnabled val="1"/>
        </dgm:presLayoutVars>
      </dgm:prSet>
      <dgm:spPr/>
    </dgm:pt>
    <dgm:pt modelId="{C8CA3679-86FF-4A4D-A973-B5538E69359E}" type="pres">
      <dgm:prSet presAssocID="{A0D45B04-4B05-4FE6-8538-4868258C9CC9}" presName="spacer" presStyleCnt="0"/>
      <dgm:spPr/>
    </dgm:pt>
    <dgm:pt modelId="{1A1D74C8-CB1A-984C-8E86-8F92DFBD63E2}" type="pres">
      <dgm:prSet presAssocID="{030AF966-E0C3-4731-A02C-DB9937924B6E}" presName="parentText" presStyleLbl="node1" presStyleIdx="5" presStyleCnt="6">
        <dgm:presLayoutVars>
          <dgm:chMax val="0"/>
          <dgm:bulletEnabled val="1"/>
        </dgm:presLayoutVars>
      </dgm:prSet>
      <dgm:spPr/>
    </dgm:pt>
  </dgm:ptLst>
  <dgm:cxnLst>
    <dgm:cxn modelId="{5B1CB907-DEB9-42AA-A50E-4F14F6F0457B}" srcId="{FAB283DF-41BF-4F5D-8F7C-60E7E3B1640A}" destId="{87DE742B-9DB3-4FDB-A931-45F307D38416}" srcOrd="1" destOrd="0" parTransId="{A66120A2-DE05-4CA3-8F61-DC78371CAFA0}" sibTransId="{28D3293C-F3B2-4E95-9696-B2C353B466E0}"/>
    <dgm:cxn modelId="{03C3BC1E-DFD9-4A70-800B-AFBA62063A9D}" srcId="{FAB283DF-41BF-4F5D-8F7C-60E7E3B1640A}" destId="{977FF6DE-DAE3-4179-A1CD-877308892F8C}" srcOrd="4" destOrd="0" parTransId="{FFDAD1DB-7BA3-4D01-8873-0CE2B8D4D892}" sibTransId="{A0D45B04-4B05-4FE6-8538-4868258C9CC9}"/>
    <dgm:cxn modelId="{1334012C-97D7-481F-B5E6-9A5FFF7273BE}" srcId="{FAB283DF-41BF-4F5D-8F7C-60E7E3B1640A}" destId="{030AF966-E0C3-4731-A02C-DB9937924B6E}" srcOrd="5" destOrd="0" parTransId="{41A51D40-21C4-48EC-A25B-690AFE93B5D1}" sibTransId="{F0524805-CD3D-4CC3-A4B6-5092D5B17AD3}"/>
    <dgm:cxn modelId="{A7F21D51-A084-714B-B0E4-679188C2A940}" type="presOf" srcId="{030AF966-E0C3-4731-A02C-DB9937924B6E}" destId="{1A1D74C8-CB1A-984C-8E86-8F92DFBD63E2}" srcOrd="0" destOrd="0" presId="urn:microsoft.com/office/officeart/2005/8/layout/vList2"/>
    <dgm:cxn modelId="{359DAC82-4380-4533-95F0-B4D7870826E4}" srcId="{FAB283DF-41BF-4F5D-8F7C-60E7E3B1640A}" destId="{E4179667-7E89-4D3D-B98C-6F3E5899B154}" srcOrd="0" destOrd="0" parTransId="{30DB3177-ED39-4FB7-A091-084B76AB2630}" sibTransId="{FE0C00F2-63E4-4B56-8C32-B95DF2E707A6}"/>
    <dgm:cxn modelId="{EC54DCAB-2E08-472E-A496-B50D1A5F900A}" srcId="{FAB283DF-41BF-4F5D-8F7C-60E7E3B1640A}" destId="{DB211D71-0C90-4ECB-92E0-0ED332BF7A44}" srcOrd="3" destOrd="0" parTransId="{8687B230-E429-41F8-820A-891CEA584DCF}" sibTransId="{DB02F02A-5DC9-415B-A62F-3C19A0A00614}"/>
    <dgm:cxn modelId="{2A3E70B1-51B5-CE43-A6F5-977EBB0C9311}" type="presOf" srcId="{C273B049-7D6B-4ED7-AD42-293D7AD154E1}" destId="{8212D53E-285F-9B40-9567-15AAC1FBF60A}" srcOrd="0" destOrd="0" presId="urn:microsoft.com/office/officeart/2005/8/layout/vList2"/>
    <dgm:cxn modelId="{66026CBB-6B2B-7A4E-96EF-BA0E3D2468D8}" type="presOf" srcId="{977FF6DE-DAE3-4179-A1CD-877308892F8C}" destId="{5111F01E-CE3C-D44E-8729-11CACC0A6F4C}" srcOrd="0" destOrd="0" presId="urn:microsoft.com/office/officeart/2005/8/layout/vList2"/>
    <dgm:cxn modelId="{E001EDC2-558E-8144-90F7-76799A607FF6}" type="presOf" srcId="{DB211D71-0C90-4ECB-92E0-0ED332BF7A44}" destId="{400F897C-10FB-CF45-8FB3-737AC66C1E21}" srcOrd="0" destOrd="0" presId="urn:microsoft.com/office/officeart/2005/8/layout/vList2"/>
    <dgm:cxn modelId="{DCCB9BDE-850C-6E4C-B91B-2FEFEB5C84F4}" type="presOf" srcId="{87DE742B-9DB3-4FDB-A931-45F307D38416}" destId="{D931A7AC-AFC7-8340-B62D-F751768A982A}" srcOrd="0" destOrd="0" presId="urn:microsoft.com/office/officeart/2005/8/layout/vList2"/>
    <dgm:cxn modelId="{1ABF06E0-65F0-0B4A-B5ED-07D6C1EFE4BE}" type="presOf" srcId="{FAB283DF-41BF-4F5D-8F7C-60E7E3B1640A}" destId="{DCE464F4-7427-184C-B2CE-80FD234C16E6}" srcOrd="0" destOrd="0" presId="urn:microsoft.com/office/officeart/2005/8/layout/vList2"/>
    <dgm:cxn modelId="{8B9EAAF1-4602-48FC-86B7-6C30BE53FAC0}" srcId="{FAB283DF-41BF-4F5D-8F7C-60E7E3B1640A}" destId="{C273B049-7D6B-4ED7-AD42-293D7AD154E1}" srcOrd="2" destOrd="0" parTransId="{16D888ED-27D7-4748-85D6-82C98CA0F105}" sibTransId="{1355E183-E27C-479A-8EF3-BF18A3B21426}"/>
    <dgm:cxn modelId="{3498CBF6-B11A-0E45-A339-05B4D4C93D44}" type="presOf" srcId="{E4179667-7E89-4D3D-B98C-6F3E5899B154}" destId="{35647A77-6D2B-1940-BCFE-CA36BF0CD83C}" srcOrd="0" destOrd="0" presId="urn:microsoft.com/office/officeart/2005/8/layout/vList2"/>
    <dgm:cxn modelId="{C4C6C0CF-AA8D-B448-AF92-E62811A5BA41}" type="presParOf" srcId="{DCE464F4-7427-184C-B2CE-80FD234C16E6}" destId="{35647A77-6D2B-1940-BCFE-CA36BF0CD83C}" srcOrd="0" destOrd="0" presId="urn:microsoft.com/office/officeart/2005/8/layout/vList2"/>
    <dgm:cxn modelId="{F6D8F799-BC76-9549-B3B0-40F0E31059FF}" type="presParOf" srcId="{DCE464F4-7427-184C-B2CE-80FD234C16E6}" destId="{B39993BD-0820-7744-9725-7CE8D7EB60EA}" srcOrd="1" destOrd="0" presId="urn:microsoft.com/office/officeart/2005/8/layout/vList2"/>
    <dgm:cxn modelId="{5F5D470C-D2D9-5D46-87E3-59A9C0CA5C6A}" type="presParOf" srcId="{DCE464F4-7427-184C-B2CE-80FD234C16E6}" destId="{D931A7AC-AFC7-8340-B62D-F751768A982A}" srcOrd="2" destOrd="0" presId="urn:microsoft.com/office/officeart/2005/8/layout/vList2"/>
    <dgm:cxn modelId="{3D3ECA45-290A-8043-A3D5-09E4FAE3B7EB}" type="presParOf" srcId="{DCE464F4-7427-184C-B2CE-80FD234C16E6}" destId="{ED3EBE49-6572-E344-955D-61D0FABD4CB1}" srcOrd="3" destOrd="0" presId="urn:microsoft.com/office/officeart/2005/8/layout/vList2"/>
    <dgm:cxn modelId="{F5512BA6-3306-2041-9EF1-56ABDA3FF6A1}" type="presParOf" srcId="{DCE464F4-7427-184C-B2CE-80FD234C16E6}" destId="{8212D53E-285F-9B40-9567-15AAC1FBF60A}" srcOrd="4" destOrd="0" presId="urn:microsoft.com/office/officeart/2005/8/layout/vList2"/>
    <dgm:cxn modelId="{D1873ED1-9D43-C74C-8EAB-9A90A71CDC5D}" type="presParOf" srcId="{DCE464F4-7427-184C-B2CE-80FD234C16E6}" destId="{32F3488B-3C61-C843-B0A9-69CD8AA1B5F9}" srcOrd="5" destOrd="0" presId="urn:microsoft.com/office/officeart/2005/8/layout/vList2"/>
    <dgm:cxn modelId="{F31686BB-21BC-B045-92D6-7953DB314791}" type="presParOf" srcId="{DCE464F4-7427-184C-B2CE-80FD234C16E6}" destId="{400F897C-10FB-CF45-8FB3-737AC66C1E21}" srcOrd="6" destOrd="0" presId="urn:microsoft.com/office/officeart/2005/8/layout/vList2"/>
    <dgm:cxn modelId="{AA2C7770-D3AE-C645-8E86-979CC15E6459}" type="presParOf" srcId="{DCE464F4-7427-184C-B2CE-80FD234C16E6}" destId="{87C353CD-24ED-DA4E-B30D-2BF6DAD5658D}" srcOrd="7" destOrd="0" presId="urn:microsoft.com/office/officeart/2005/8/layout/vList2"/>
    <dgm:cxn modelId="{A42B3C80-F24D-4E40-A594-14BE461F8D6E}" type="presParOf" srcId="{DCE464F4-7427-184C-B2CE-80FD234C16E6}" destId="{5111F01E-CE3C-D44E-8729-11CACC0A6F4C}" srcOrd="8" destOrd="0" presId="urn:microsoft.com/office/officeart/2005/8/layout/vList2"/>
    <dgm:cxn modelId="{8FBB06F7-7E4F-A246-920E-04FBA47756D5}" type="presParOf" srcId="{DCE464F4-7427-184C-B2CE-80FD234C16E6}" destId="{C8CA3679-86FF-4A4D-A973-B5538E69359E}" srcOrd="9" destOrd="0" presId="urn:microsoft.com/office/officeart/2005/8/layout/vList2"/>
    <dgm:cxn modelId="{08ED4644-EDBA-214E-A92F-0FFCCE8CE1A2}" type="presParOf" srcId="{DCE464F4-7427-184C-B2CE-80FD234C16E6}" destId="{1A1D74C8-CB1A-984C-8E86-8F92DFBD63E2}" srcOrd="1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DED930FD-20EF-4FE6-A3F3-E71584A33738}" type="doc">
      <dgm:prSet loTypeId="urn:microsoft.com/office/officeart/2005/8/layout/default" loCatId="list" qsTypeId="urn:microsoft.com/office/officeart/2005/8/quickstyle/simple4" qsCatId="simple" csTypeId="urn:microsoft.com/office/officeart/2005/8/colors/accent3_2" csCatId="accent3" phldr="1"/>
      <dgm:spPr/>
      <dgm:t>
        <a:bodyPr/>
        <a:lstStyle/>
        <a:p>
          <a:endParaRPr lang="en-US"/>
        </a:p>
      </dgm:t>
    </dgm:pt>
    <dgm:pt modelId="{57155EA6-33C9-4E1A-A932-F1E42FB5B8C6}">
      <dgm:prSet/>
      <dgm:spPr/>
      <dgm:t>
        <a:bodyPr/>
        <a:lstStyle/>
        <a:p>
          <a:r>
            <a:rPr lang="da-DK"/>
            <a:t>Reklametekst for kurset</a:t>
          </a:r>
          <a:endParaRPr lang="en-US"/>
        </a:p>
      </dgm:t>
    </dgm:pt>
    <dgm:pt modelId="{098223E0-68BE-4272-A123-67E65E4AC75E}" type="parTrans" cxnId="{EA486D18-4EC3-420B-A138-4C89E52A8346}">
      <dgm:prSet/>
      <dgm:spPr/>
      <dgm:t>
        <a:bodyPr/>
        <a:lstStyle/>
        <a:p>
          <a:endParaRPr lang="en-US"/>
        </a:p>
      </dgm:t>
    </dgm:pt>
    <dgm:pt modelId="{A588762C-7BA6-4577-BEDF-6AB30505A2A7}" type="sibTrans" cxnId="{EA486D18-4EC3-420B-A138-4C89E52A8346}">
      <dgm:prSet/>
      <dgm:spPr/>
      <dgm:t>
        <a:bodyPr/>
        <a:lstStyle/>
        <a:p>
          <a:endParaRPr lang="en-US"/>
        </a:p>
      </dgm:t>
    </dgm:pt>
    <dgm:pt modelId="{6C3513C3-8BFD-43F2-9890-4691D7E8E521}">
      <dgm:prSet/>
      <dgm:spPr/>
      <dgm:t>
        <a:bodyPr/>
        <a:lstStyle/>
        <a:p>
          <a:r>
            <a:rPr lang="da-DK"/>
            <a:t>Skal målrettes målgruppen</a:t>
          </a:r>
          <a:endParaRPr lang="en-US"/>
        </a:p>
      </dgm:t>
    </dgm:pt>
    <dgm:pt modelId="{BD370BB1-F382-4545-8561-36EC4378E018}" type="parTrans" cxnId="{A040A88E-5A30-4722-8185-6299B66BF123}">
      <dgm:prSet/>
      <dgm:spPr/>
      <dgm:t>
        <a:bodyPr/>
        <a:lstStyle/>
        <a:p>
          <a:endParaRPr lang="en-US"/>
        </a:p>
      </dgm:t>
    </dgm:pt>
    <dgm:pt modelId="{18594418-348B-4794-936A-9166A8965741}" type="sibTrans" cxnId="{A040A88E-5A30-4722-8185-6299B66BF123}">
      <dgm:prSet/>
      <dgm:spPr/>
      <dgm:t>
        <a:bodyPr/>
        <a:lstStyle/>
        <a:p>
          <a:endParaRPr lang="en-US"/>
        </a:p>
      </dgm:t>
    </dgm:pt>
    <dgm:pt modelId="{9D8DF3B8-A89F-4992-95E2-A6C9B90320A3}">
      <dgm:prSet/>
      <dgm:spPr/>
      <dgm:t>
        <a:bodyPr/>
        <a:lstStyle/>
        <a:p>
          <a:r>
            <a:rPr lang="da-DK"/>
            <a:t>Ikke for lang</a:t>
          </a:r>
          <a:endParaRPr lang="en-US"/>
        </a:p>
      </dgm:t>
    </dgm:pt>
    <dgm:pt modelId="{16AEC055-ECBE-42EC-9726-CDE0F2FCB971}" type="parTrans" cxnId="{1E9DF939-FC3F-4265-A573-21C37102BCCF}">
      <dgm:prSet/>
      <dgm:spPr/>
      <dgm:t>
        <a:bodyPr/>
        <a:lstStyle/>
        <a:p>
          <a:endParaRPr lang="en-US"/>
        </a:p>
      </dgm:t>
    </dgm:pt>
    <dgm:pt modelId="{A21110EF-50AC-4EF4-8C58-D1D894F6319D}" type="sibTrans" cxnId="{1E9DF939-FC3F-4265-A573-21C37102BCCF}">
      <dgm:prSet/>
      <dgm:spPr/>
      <dgm:t>
        <a:bodyPr/>
        <a:lstStyle/>
        <a:p>
          <a:endParaRPr lang="en-US"/>
        </a:p>
      </dgm:t>
    </dgm:pt>
    <dgm:pt modelId="{D6477858-2BD1-45C8-8778-0EE7789203D8}">
      <dgm:prSet/>
      <dgm:spPr/>
      <dgm:t>
        <a:bodyPr/>
        <a:lstStyle/>
        <a:p>
          <a:r>
            <a:rPr lang="da-DK"/>
            <a:t>Gerne direkte sprog</a:t>
          </a:r>
          <a:endParaRPr lang="en-US"/>
        </a:p>
      </dgm:t>
    </dgm:pt>
    <dgm:pt modelId="{076532D2-AAE0-4C2F-8986-972EB297EC09}" type="parTrans" cxnId="{F2D1E849-13A2-44A3-9D29-A63E63984E7F}">
      <dgm:prSet/>
      <dgm:spPr/>
      <dgm:t>
        <a:bodyPr/>
        <a:lstStyle/>
        <a:p>
          <a:endParaRPr lang="en-US"/>
        </a:p>
      </dgm:t>
    </dgm:pt>
    <dgm:pt modelId="{23DBCED8-2007-4616-AD09-9AA4F3D4A287}" type="sibTrans" cxnId="{F2D1E849-13A2-44A3-9D29-A63E63984E7F}">
      <dgm:prSet/>
      <dgm:spPr/>
      <dgm:t>
        <a:bodyPr/>
        <a:lstStyle/>
        <a:p>
          <a:endParaRPr lang="en-US"/>
        </a:p>
      </dgm:t>
    </dgm:pt>
    <dgm:pt modelId="{C4A8126B-744E-48AD-AB56-DD8C74E95F26}">
      <dgm:prSet/>
      <dgm:spPr/>
      <dgm:t>
        <a:bodyPr/>
        <a:lstStyle/>
        <a:p>
          <a:r>
            <a:rPr lang="da-DK"/>
            <a:t>Whats in it for me?</a:t>
          </a:r>
          <a:endParaRPr lang="en-US"/>
        </a:p>
      </dgm:t>
    </dgm:pt>
    <dgm:pt modelId="{58534160-16BA-490B-92B8-1E68092889CD}" type="parTrans" cxnId="{8D460C26-4B56-426B-9FA8-2FC5B20EB702}">
      <dgm:prSet/>
      <dgm:spPr/>
      <dgm:t>
        <a:bodyPr/>
        <a:lstStyle/>
        <a:p>
          <a:endParaRPr lang="en-US"/>
        </a:p>
      </dgm:t>
    </dgm:pt>
    <dgm:pt modelId="{E4BF6A77-B1C4-4A08-B3A9-1CA25A82319C}" type="sibTrans" cxnId="{8D460C26-4B56-426B-9FA8-2FC5B20EB702}">
      <dgm:prSet/>
      <dgm:spPr/>
      <dgm:t>
        <a:bodyPr/>
        <a:lstStyle/>
        <a:p>
          <a:endParaRPr lang="en-US"/>
        </a:p>
      </dgm:t>
    </dgm:pt>
    <dgm:pt modelId="{20A3DFF0-3B61-4986-BCE5-706E97A801ED}">
      <dgm:prSet/>
      <dgm:spPr/>
      <dgm:t>
        <a:bodyPr/>
        <a:lstStyle/>
        <a:p>
          <a:r>
            <a:rPr lang="da-DK"/>
            <a:t>Husk titel, målgruppe, underviser og kursusleder</a:t>
          </a:r>
          <a:endParaRPr lang="en-US"/>
        </a:p>
      </dgm:t>
    </dgm:pt>
    <dgm:pt modelId="{91C1DDA5-E8C1-4B20-9A5F-3C3D0318C122}" type="parTrans" cxnId="{182A7D96-3BE3-4863-92E6-1AE7D27DD626}">
      <dgm:prSet/>
      <dgm:spPr/>
      <dgm:t>
        <a:bodyPr/>
        <a:lstStyle/>
        <a:p>
          <a:endParaRPr lang="en-US"/>
        </a:p>
      </dgm:t>
    </dgm:pt>
    <dgm:pt modelId="{2A9C2BA7-214A-4E12-AED5-B1E55FEC23C6}" type="sibTrans" cxnId="{182A7D96-3BE3-4863-92E6-1AE7D27DD626}">
      <dgm:prSet/>
      <dgm:spPr/>
      <dgm:t>
        <a:bodyPr/>
        <a:lstStyle/>
        <a:p>
          <a:endParaRPr lang="en-US"/>
        </a:p>
      </dgm:t>
    </dgm:pt>
    <dgm:pt modelId="{737547BF-09AE-BB42-95F6-81C41D0A08CD}" type="pres">
      <dgm:prSet presAssocID="{DED930FD-20EF-4FE6-A3F3-E71584A33738}" presName="diagram" presStyleCnt="0">
        <dgm:presLayoutVars>
          <dgm:dir/>
          <dgm:resizeHandles val="exact"/>
        </dgm:presLayoutVars>
      </dgm:prSet>
      <dgm:spPr/>
    </dgm:pt>
    <dgm:pt modelId="{F89C5FB9-7D11-DE4F-99D6-E17A8FEB6915}" type="pres">
      <dgm:prSet presAssocID="{57155EA6-33C9-4E1A-A932-F1E42FB5B8C6}" presName="node" presStyleLbl="node1" presStyleIdx="0" presStyleCnt="6">
        <dgm:presLayoutVars>
          <dgm:bulletEnabled val="1"/>
        </dgm:presLayoutVars>
      </dgm:prSet>
      <dgm:spPr/>
    </dgm:pt>
    <dgm:pt modelId="{2DF88EA9-925C-B54C-9411-F043042B6135}" type="pres">
      <dgm:prSet presAssocID="{A588762C-7BA6-4577-BEDF-6AB30505A2A7}" presName="sibTrans" presStyleCnt="0"/>
      <dgm:spPr/>
    </dgm:pt>
    <dgm:pt modelId="{FC861DA1-F2A8-154C-A1D6-8DD46BE37E2B}" type="pres">
      <dgm:prSet presAssocID="{6C3513C3-8BFD-43F2-9890-4691D7E8E521}" presName="node" presStyleLbl="node1" presStyleIdx="1" presStyleCnt="6">
        <dgm:presLayoutVars>
          <dgm:bulletEnabled val="1"/>
        </dgm:presLayoutVars>
      </dgm:prSet>
      <dgm:spPr/>
    </dgm:pt>
    <dgm:pt modelId="{935DC50A-D18D-404F-B158-927B748C2FA1}" type="pres">
      <dgm:prSet presAssocID="{18594418-348B-4794-936A-9166A8965741}" presName="sibTrans" presStyleCnt="0"/>
      <dgm:spPr/>
    </dgm:pt>
    <dgm:pt modelId="{F8D6E792-2A5B-F54A-8CC5-17484C2275DE}" type="pres">
      <dgm:prSet presAssocID="{9D8DF3B8-A89F-4992-95E2-A6C9B90320A3}" presName="node" presStyleLbl="node1" presStyleIdx="2" presStyleCnt="6">
        <dgm:presLayoutVars>
          <dgm:bulletEnabled val="1"/>
        </dgm:presLayoutVars>
      </dgm:prSet>
      <dgm:spPr/>
    </dgm:pt>
    <dgm:pt modelId="{CDB08CD8-636D-D34A-B47B-36FA262F1864}" type="pres">
      <dgm:prSet presAssocID="{A21110EF-50AC-4EF4-8C58-D1D894F6319D}" presName="sibTrans" presStyleCnt="0"/>
      <dgm:spPr/>
    </dgm:pt>
    <dgm:pt modelId="{F8D92E40-1DD0-4949-9C0A-28D9147C2798}" type="pres">
      <dgm:prSet presAssocID="{D6477858-2BD1-45C8-8778-0EE7789203D8}" presName="node" presStyleLbl="node1" presStyleIdx="3" presStyleCnt="6">
        <dgm:presLayoutVars>
          <dgm:bulletEnabled val="1"/>
        </dgm:presLayoutVars>
      </dgm:prSet>
      <dgm:spPr/>
    </dgm:pt>
    <dgm:pt modelId="{42521617-BFE5-D247-B2CF-F54A3C4DF031}" type="pres">
      <dgm:prSet presAssocID="{23DBCED8-2007-4616-AD09-9AA4F3D4A287}" presName="sibTrans" presStyleCnt="0"/>
      <dgm:spPr/>
    </dgm:pt>
    <dgm:pt modelId="{9B1D7173-3384-1F4E-B7A0-B289986518FE}" type="pres">
      <dgm:prSet presAssocID="{C4A8126B-744E-48AD-AB56-DD8C74E95F26}" presName="node" presStyleLbl="node1" presStyleIdx="4" presStyleCnt="6">
        <dgm:presLayoutVars>
          <dgm:bulletEnabled val="1"/>
        </dgm:presLayoutVars>
      </dgm:prSet>
      <dgm:spPr/>
    </dgm:pt>
    <dgm:pt modelId="{3D12DEBE-685A-1D4A-8BA9-5582BECF0975}" type="pres">
      <dgm:prSet presAssocID="{E4BF6A77-B1C4-4A08-B3A9-1CA25A82319C}" presName="sibTrans" presStyleCnt="0"/>
      <dgm:spPr/>
    </dgm:pt>
    <dgm:pt modelId="{1456EE6C-9380-6E4C-AAE0-B371C83A1ACF}" type="pres">
      <dgm:prSet presAssocID="{20A3DFF0-3B61-4986-BCE5-706E97A801ED}" presName="node" presStyleLbl="node1" presStyleIdx="5" presStyleCnt="6">
        <dgm:presLayoutVars>
          <dgm:bulletEnabled val="1"/>
        </dgm:presLayoutVars>
      </dgm:prSet>
      <dgm:spPr/>
    </dgm:pt>
  </dgm:ptLst>
  <dgm:cxnLst>
    <dgm:cxn modelId="{EA486D18-4EC3-420B-A138-4C89E52A8346}" srcId="{DED930FD-20EF-4FE6-A3F3-E71584A33738}" destId="{57155EA6-33C9-4E1A-A932-F1E42FB5B8C6}" srcOrd="0" destOrd="0" parTransId="{098223E0-68BE-4272-A123-67E65E4AC75E}" sibTransId="{A588762C-7BA6-4577-BEDF-6AB30505A2A7}"/>
    <dgm:cxn modelId="{DD04941D-2EF8-384A-916C-53A922E194FA}" type="presOf" srcId="{6C3513C3-8BFD-43F2-9890-4691D7E8E521}" destId="{FC861DA1-F2A8-154C-A1D6-8DD46BE37E2B}" srcOrd="0" destOrd="0" presId="urn:microsoft.com/office/officeart/2005/8/layout/default"/>
    <dgm:cxn modelId="{8D460C26-4B56-426B-9FA8-2FC5B20EB702}" srcId="{DED930FD-20EF-4FE6-A3F3-E71584A33738}" destId="{C4A8126B-744E-48AD-AB56-DD8C74E95F26}" srcOrd="4" destOrd="0" parTransId="{58534160-16BA-490B-92B8-1E68092889CD}" sibTransId="{E4BF6A77-B1C4-4A08-B3A9-1CA25A82319C}"/>
    <dgm:cxn modelId="{1E9DF939-FC3F-4265-A573-21C37102BCCF}" srcId="{DED930FD-20EF-4FE6-A3F3-E71584A33738}" destId="{9D8DF3B8-A89F-4992-95E2-A6C9B90320A3}" srcOrd="2" destOrd="0" parTransId="{16AEC055-ECBE-42EC-9726-CDE0F2FCB971}" sibTransId="{A21110EF-50AC-4EF4-8C58-D1D894F6319D}"/>
    <dgm:cxn modelId="{37BAF05C-8AC0-6440-918E-C57115A3BAFE}" type="presOf" srcId="{C4A8126B-744E-48AD-AB56-DD8C74E95F26}" destId="{9B1D7173-3384-1F4E-B7A0-B289986518FE}" srcOrd="0" destOrd="0" presId="urn:microsoft.com/office/officeart/2005/8/layout/default"/>
    <dgm:cxn modelId="{62104E47-A248-404D-9D67-563349F08320}" type="presOf" srcId="{9D8DF3B8-A89F-4992-95E2-A6C9B90320A3}" destId="{F8D6E792-2A5B-F54A-8CC5-17484C2275DE}" srcOrd="0" destOrd="0" presId="urn:microsoft.com/office/officeart/2005/8/layout/default"/>
    <dgm:cxn modelId="{F2D1E849-13A2-44A3-9D29-A63E63984E7F}" srcId="{DED930FD-20EF-4FE6-A3F3-E71584A33738}" destId="{D6477858-2BD1-45C8-8778-0EE7789203D8}" srcOrd="3" destOrd="0" parTransId="{076532D2-AAE0-4C2F-8986-972EB297EC09}" sibTransId="{23DBCED8-2007-4616-AD09-9AA4F3D4A287}"/>
    <dgm:cxn modelId="{B5A03570-68DB-0C42-B36B-DA6A899F9A45}" type="presOf" srcId="{D6477858-2BD1-45C8-8778-0EE7789203D8}" destId="{F8D92E40-1DD0-4949-9C0A-28D9147C2798}" srcOrd="0" destOrd="0" presId="urn:microsoft.com/office/officeart/2005/8/layout/default"/>
    <dgm:cxn modelId="{A040A88E-5A30-4722-8185-6299B66BF123}" srcId="{DED930FD-20EF-4FE6-A3F3-E71584A33738}" destId="{6C3513C3-8BFD-43F2-9890-4691D7E8E521}" srcOrd="1" destOrd="0" parTransId="{BD370BB1-F382-4545-8561-36EC4378E018}" sibTransId="{18594418-348B-4794-936A-9166A8965741}"/>
    <dgm:cxn modelId="{2E548592-9A7E-944A-AC34-419A19754C1E}" type="presOf" srcId="{DED930FD-20EF-4FE6-A3F3-E71584A33738}" destId="{737547BF-09AE-BB42-95F6-81C41D0A08CD}" srcOrd="0" destOrd="0" presId="urn:microsoft.com/office/officeart/2005/8/layout/default"/>
    <dgm:cxn modelId="{182A7D96-3BE3-4863-92E6-1AE7D27DD626}" srcId="{DED930FD-20EF-4FE6-A3F3-E71584A33738}" destId="{20A3DFF0-3B61-4986-BCE5-706E97A801ED}" srcOrd="5" destOrd="0" parTransId="{91C1DDA5-E8C1-4B20-9A5F-3C3D0318C122}" sibTransId="{2A9C2BA7-214A-4E12-AED5-B1E55FEC23C6}"/>
    <dgm:cxn modelId="{D611F4D1-860E-B246-B19A-C394083AF26E}" type="presOf" srcId="{20A3DFF0-3B61-4986-BCE5-706E97A801ED}" destId="{1456EE6C-9380-6E4C-AAE0-B371C83A1ACF}" srcOrd="0" destOrd="0" presId="urn:microsoft.com/office/officeart/2005/8/layout/default"/>
    <dgm:cxn modelId="{B7FDE0E7-C270-794F-9C1C-62F3F429CA9D}" type="presOf" srcId="{57155EA6-33C9-4E1A-A932-F1E42FB5B8C6}" destId="{F89C5FB9-7D11-DE4F-99D6-E17A8FEB6915}" srcOrd="0" destOrd="0" presId="urn:microsoft.com/office/officeart/2005/8/layout/default"/>
    <dgm:cxn modelId="{46285329-E201-254B-A5BD-60C8DA63F112}" type="presParOf" srcId="{737547BF-09AE-BB42-95F6-81C41D0A08CD}" destId="{F89C5FB9-7D11-DE4F-99D6-E17A8FEB6915}" srcOrd="0" destOrd="0" presId="urn:microsoft.com/office/officeart/2005/8/layout/default"/>
    <dgm:cxn modelId="{5E199653-3F16-2143-8C46-13ABF0B67D66}" type="presParOf" srcId="{737547BF-09AE-BB42-95F6-81C41D0A08CD}" destId="{2DF88EA9-925C-B54C-9411-F043042B6135}" srcOrd="1" destOrd="0" presId="urn:microsoft.com/office/officeart/2005/8/layout/default"/>
    <dgm:cxn modelId="{138CCD1A-DE55-8E47-9AD1-BCA1E9ECA3CA}" type="presParOf" srcId="{737547BF-09AE-BB42-95F6-81C41D0A08CD}" destId="{FC861DA1-F2A8-154C-A1D6-8DD46BE37E2B}" srcOrd="2" destOrd="0" presId="urn:microsoft.com/office/officeart/2005/8/layout/default"/>
    <dgm:cxn modelId="{6D9FBA11-2357-CA49-B81B-B0293A4579D2}" type="presParOf" srcId="{737547BF-09AE-BB42-95F6-81C41D0A08CD}" destId="{935DC50A-D18D-404F-B158-927B748C2FA1}" srcOrd="3" destOrd="0" presId="urn:microsoft.com/office/officeart/2005/8/layout/default"/>
    <dgm:cxn modelId="{907005E6-4141-9445-A17C-91321543C656}" type="presParOf" srcId="{737547BF-09AE-BB42-95F6-81C41D0A08CD}" destId="{F8D6E792-2A5B-F54A-8CC5-17484C2275DE}" srcOrd="4" destOrd="0" presId="urn:microsoft.com/office/officeart/2005/8/layout/default"/>
    <dgm:cxn modelId="{B91EE1CB-698B-2F47-803C-36EBF67EC6B5}" type="presParOf" srcId="{737547BF-09AE-BB42-95F6-81C41D0A08CD}" destId="{CDB08CD8-636D-D34A-B47B-36FA262F1864}" srcOrd="5" destOrd="0" presId="urn:microsoft.com/office/officeart/2005/8/layout/default"/>
    <dgm:cxn modelId="{ABE9BC25-5181-D847-8B0A-D45CA11E8211}" type="presParOf" srcId="{737547BF-09AE-BB42-95F6-81C41D0A08CD}" destId="{F8D92E40-1DD0-4949-9C0A-28D9147C2798}" srcOrd="6" destOrd="0" presId="urn:microsoft.com/office/officeart/2005/8/layout/default"/>
    <dgm:cxn modelId="{2768141A-FF73-194C-855B-51E04F641903}" type="presParOf" srcId="{737547BF-09AE-BB42-95F6-81C41D0A08CD}" destId="{42521617-BFE5-D247-B2CF-F54A3C4DF031}" srcOrd="7" destOrd="0" presId="urn:microsoft.com/office/officeart/2005/8/layout/default"/>
    <dgm:cxn modelId="{5BD5CD7E-7E50-AA4A-A99E-0629CFC9641C}" type="presParOf" srcId="{737547BF-09AE-BB42-95F6-81C41D0A08CD}" destId="{9B1D7173-3384-1F4E-B7A0-B289986518FE}" srcOrd="8" destOrd="0" presId="urn:microsoft.com/office/officeart/2005/8/layout/default"/>
    <dgm:cxn modelId="{DB302870-EC51-4440-85D4-883C05600126}" type="presParOf" srcId="{737547BF-09AE-BB42-95F6-81C41D0A08CD}" destId="{3D12DEBE-685A-1D4A-8BA9-5582BECF0975}" srcOrd="9" destOrd="0" presId="urn:microsoft.com/office/officeart/2005/8/layout/default"/>
    <dgm:cxn modelId="{1F5BA143-9F3E-2646-95F0-560D25097AD4}" type="presParOf" srcId="{737547BF-09AE-BB42-95F6-81C41D0A08CD}" destId="{1456EE6C-9380-6E4C-AAE0-B371C83A1ACF}" srcOrd="1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00B013BE-7F9E-4A1E-8E0C-6FEB5888EA0F}" type="doc">
      <dgm:prSet loTypeId="urn:microsoft.com/office/officeart/2018/2/layout/IconLabelList" loCatId="icon" qsTypeId="urn:microsoft.com/office/officeart/2005/8/quickstyle/simple1" qsCatId="simple" csTypeId="urn:microsoft.com/office/officeart/2005/8/colors/accent3_2" csCatId="accent3" phldr="1"/>
      <dgm:spPr/>
      <dgm:t>
        <a:bodyPr/>
        <a:lstStyle/>
        <a:p>
          <a:endParaRPr lang="en-US"/>
        </a:p>
      </dgm:t>
    </dgm:pt>
    <dgm:pt modelId="{69DAF865-8874-4AB2-8FF1-42623F535DD7}">
      <dgm:prSet/>
      <dgm:spPr/>
      <dgm:t>
        <a:bodyPr/>
        <a:lstStyle/>
        <a:p>
          <a:pPr>
            <a:lnSpc>
              <a:spcPct val="100000"/>
            </a:lnSpc>
          </a:pPr>
          <a:r>
            <a:rPr lang="da-DK" b="1"/>
            <a:t>Individuelt</a:t>
          </a:r>
          <a:endParaRPr lang="da-DK"/>
        </a:p>
        <a:p>
          <a:pPr>
            <a:lnSpc>
              <a:spcPct val="100000"/>
            </a:lnSpc>
          </a:pPr>
          <a:r>
            <a:rPr lang="da-DK">
              <a:latin typeface="Montserrat Bold"/>
            </a:rPr>
            <a:t> </a:t>
          </a:r>
          <a:r>
            <a:rPr lang="da-DK"/>
            <a:t>10 min.</a:t>
          </a:r>
          <a:endParaRPr lang="en-US"/>
        </a:p>
      </dgm:t>
    </dgm:pt>
    <dgm:pt modelId="{14193EE3-1E65-4B9E-8334-9759012E4B9A}" type="parTrans" cxnId="{DC84B3A5-93DB-4340-923C-9E99E9731EAC}">
      <dgm:prSet/>
      <dgm:spPr/>
      <dgm:t>
        <a:bodyPr/>
        <a:lstStyle/>
        <a:p>
          <a:endParaRPr lang="en-US"/>
        </a:p>
      </dgm:t>
    </dgm:pt>
    <dgm:pt modelId="{7EFE450C-9074-49DD-B09A-46C2FDA481C4}" type="sibTrans" cxnId="{DC84B3A5-93DB-4340-923C-9E99E9731EAC}">
      <dgm:prSet/>
      <dgm:spPr/>
      <dgm:t>
        <a:bodyPr/>
        <a:lstStyle/>
        <a:p>
          <a:endParaRPr lang="en-US"/>
        </a:p>
      </dgm:t>
    </dgm:pt>
    <dgm:pt modelId="{605F3760-FAE3-4A12-B4F6-D359D237EF4D}">
      <dgm:prSet/>
      <dgm:spPr/>
      <dgm:t>
        <a:bodyPr/>
        <a:lstStyle/>
        <a:p>
          <a:pPr>
            <a:lnSpc>
              <a:spcPct val="100000"/>
            </a:lnSpc>
          </a:pPr>
          <a:r>
            <a:rPr lang="da-DK">
              <a:latin typeface="Montserrat Bold"/>
            </a:rPr>
            <a:t>Gruppe</a:t>
          </a:r>
          <a:endParaRPr lang="da-DK"/>
        </a:p>
        <a:p>
          <a:pPr>
            <a:lnSpc>
              <a:spcPct val="100000"/>
            </a:lnSpc>
          </a:pPr>
          <a:r>
            <a:rPr lang="da-DK">
              <a:latin typeface="Montserrat Bold"/>
            </a:rPr>
            <a:t> </a:t>
          </a:r>
          <a:r>
            <a:rPr lang="da-DK"/>
            <a:t>25 min.</a:t>
          </a:r>
          <a:endParaRPr lang="en-US"/>
        </a:p>
      </dgm:t>
    </dgm:pt>
    <dgm:pt modelId="{97FC5DE1-1CE0-4E8A-9B64-047E30F9CC5B}" type="parTrans" cxnId="{46B6C081-0823-4D7E-ACC9-E2FC2A6A257F}">
      <dgm:prSet/>
      <dgm:spPr/>
      <dgm:t>
        <a:bodyPr/>
        <a:lstStyle/>
        <a:p>
          <a:endParaRPr lang="en-US"/>
        </a:p>
      </dgm:t>
    </dgm:pt>
    <dgm:pt modelId="{904BAD45-785E-4F51-86ED-4A5DD4636355}" type="sibTrans" cxnId="{46B6C081-0823-4D7E-ACC9-E2FC2A6A257F}">
      <dgm:prSet/>
      <dgm:spPr/>
      <dgm:t>
        <a:bodyPr/>
        <a:lstStyle/>
        <a:p>
          <a:endParaRPr lang="en-US"/>
        </a:p>
      </dgm:t>
    </dgm:pt>
    <dgm:pt modelId="{963149FE-BBA5-4339-805C-C22EC41D2448}" type="pres">
      <dgm:prSet presAssocID="{00B013BE-7F9E-4A1E-8E0C-6FEB5888EA0F}" presName="root" presStyleCnt="0">
        <dgm:presLayoutVars>
          <dgm:dir/>
          <dgm:resizeHandles val="exact"/>
        </dgm:presLayoutVars>
      </dgm:prSet>
      <dgm:spPr/>
    </dgm:pt>
    <dgm:pt modelId="{1395AA50-7806-430A-891D-ABCA7EFDE038}" type="pres">
      <dgm:prSet presAssocID="{69DAF865-8874-4AB2-8FF1-42623F535DD7}" presName="compNode" presStyleCnt="0"/>
      <dgm:spPr/>
    </dgm:pt>
    <dgm:pt modelId="{BDC791C2-F9D6-4BB6-85FE-3802EEA297BD}" type="pres">
      <dgm:prSet presAssocID="{69DAF865-8874-4AB2-8FF1-42623F535DD7}" presName="iconRect" presStyleLbl="node1" presStyleIdx="0" presStyleCnt="2" custLinFactX="100000" custLinFactNeighborX="165924" custLinFactNeighborY="-5751"/>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rugere"/>
        </a:ext>
      </dgm:extLst>
    </dgm:pt>
    <dgm:pt modelId="{74598982-B6EA-4D4A-8026-722D107E66A1}" type="pres">
      <dgm:prSet presAssocID="{69DAF865-8874-4AB2-8FF1-42623F535DD7}" presName="spaceRect" presStyleCnt="0"/>
      <dgm:spPr/>
    </dgm:pt>
    <dgm:pt modelId="{6846194E-1218-43B1-B364-BB71C14580A7}" type="pres">
      <dgm:prSet presAssocID="{69DAF865-8874-4AB2-8FF1-42623F535DD7}" presName="textRect" presStyleLbl="revTx" presStyleIdx="0" presStyleCnt="2">
        <dgm:presLayoutVars>
          <dgm:chMax val="1"/>
          <dgm:chPref val="1"/>
        </dgm:presLayoutVars>
      </dgm:prSet>
      <dgm:spPr/>
    </dgm:pt>
    <dgm:pt modelId="{0E19BBEB-7509-49FD-B54D-3C6EF0E09A08}" type="pres">
      <dgm:prSet presAssocID="{7EFE450C-9074-49DD-B09A-46C2FDA481C4}" presName="sibTrans" presStyleCnt="0"/>
      <dgm:spPr/>
    </dgm:pt>
    <dgm:pt modelId="{AB4843DA-9153-4C61-AA37-7B857C9E7A79}" type="pres">
      <dgm:prSet presAssocID="{605F3760-FAE3-4A12-B4F6-D359D237EF4D}" presName="compNode" presStyleCnt="0"/>
      <dgm:spPr/>
    </dgm:pt>
    <dgm:pt modelId="{63FF9464-E4DC-49E6-BBB1-58E9085E3F1A}" type="pres">
      <dgm:prSet presAssocID="{605F3760-FAE3-4A12-B4F6-D359D237EF4D}" presName="iconRect" presStyleLbl="node1" presStyleIdx="1" presStyleCnt="2" custLinFactX="-100000" custLinFactNeighborX="-165924" custLinFactNeighborY="-431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topur"/>
        </a:ext>
      </dgm:extLst>
    </dgm:pt>
    <dgm:pt modelId="{B7A050E3-7F13-49BA-BABF-966626934EBD}" type="pres">
      <dgm:prSet presAssocID="{605F3760-FAE3-4A12-B4F6-D359D237EF4D}" presName="spaceRect" presStyleCnt="0"/>
      <dgm:spPr/>
    </dgm:pt>
    <dgm:pt modelId="{9F95B97E-FE82-4AD1-80B4-4FFE878AC5EC}" type="pres">
      <dgm:prSet presAssocID="{605F3760-FAE3-4A12-B4F6-D359D237EF4D}" presName="textRect" presStyleLbl="revTx" presStyleIdx="1" presStyleCnt="2">
        <dgm:presLayoutVars>
          <dgm:chMax val="1"/>
          <dgm:chPref val="1"/>
        </dgm:presLayoutVars>
      </dgm:prSet>
      <dgm:spPr/>
    </dgm:pt>
  </dgm:ptLst>
  <dgm:cxnLst>
    <dgm:cxn modelId="{05D3A17B-276C-4BFB-9D1F-D0F8F44408B3}" type="presOf" srcId="{605F3760-FAE3-4A12-B4F6-D359D237EF4D}" destId="{9F95B97E-FE82-4AD1-80B4-4FFE878AC5EC}" srcOrd="0" destOrd="0" presId="urn:microsoft.com/office/officeart/2018/2/layout/IconLabelList"/>
    <dgm:cxn modelId="{46B6C081-0823-4D7E-ACC9-E2FC2A6A257F}" srcId="{00B013BE-7F9E-4A1E-8E0C-6FEB5888EA0F}" destId="{605F3760-FAE3-4A12-B4F6-D359D237EF4D}" srcOrd="1" destOrd="0" parTransId="{97FC5DE1-1CE0-4E8A-9B64-047E30F9CC5B}" sibTransId="{904BAD45-785E-4F51-86ED-4A5DD4636355}"/>
    <dgm:cxn modelId="{DC84B3A5-93DB-4340-923C-9E99E9731EAC}" srcId="{00B013BE-7F9E-4A1E-8E0C-6FEB5888EA0F}" destId="{69DAF865-8874-4AB2-8FF1-42623F535DD7}" srcOrd="0" destOrd="0" parTransId="{14193EE3-1E65-4B9E-8334-9759012E4B9A}" sibTransId="{7EFE450C-9074-49DD-B09A-46C2FDA481C4}"/>
    <dgm:cxn modelId="{F79A50AB-27EA-4B91-ABBC-BBBE6056471F}" type="presOf" srcId="{00B013BE-7F9E-4A1E-8E0C-6FEB5888EA0F}" destId="{963149FE-BBA5-4339-805C-C22EC41D2448}" srcOrd="0" destOrd="0" presId="urn:microsoft.com/office/officeart/2018/2/layout/IconLabelList"/>
    <dgm:cxn modelId="{4DDF93CA-9420-47C2-8242-F0B0D3B3C803}" type="presOf" srcId="{69DAF865-8874-4AB2-8FF1-42623F535DD7}" destId="{6846194E-1218-43B1-B364-BB71C14580A7}" srcOrd="0" destOrd="0" presId="urn:microsoft.com/office/officeart/2018/2/layout/IconLabelList"/>
    <dgm:cxn modelId="{3AC5C963-0886-4C14-8E3C-71970ECD10C8}" type="presParOf" srcId="{963149FE-BBA5-4339-805C-C22EC41D2448}" destId="{1395AA50-7806-430A-891D-ABCA7EFDE038}" srcOrd="0" destOrd="0" presId="urn:microsoft.com/office/officeart/2018/2/layout/IconLabelList"/>
    <dgm:cxn modelId="{B3E0526F-5A6C-4FD6-8B01-79182721DE50}" type="presParOf" srcId="{1395AA50-7806-430A-891D-ABCA7EFDE038}" destId="{BDC791C2-F9D6-4BB6-85FE-3802EEA297BD}" srcOrd="0" destOrd="0" presId="urn:microsoft.com/office/officeart/2018/2/layout/IconLabelList"/>
    <dgm:cxn modelId="{A12DD233-BE35-4947-9F9C-7B4B189B25B8}" type="presParOf" srcId="{1395AA50-7806-430A-891D-ABCA7EFDE038}" destId="{74598982-B6EA-4D4A-8026-722D107E66A1}" srcOrd="1" destOrd="0" presId="urn:microsoft.com/office/officeart/2018/2/layout/IconLabelList"/>
    <dgm:cxn modelId="{F76C4ABF-C3BD-4F0F-8DF9-BF0DABF85543}" type="presParOf" srcId="{1395AA50-7806-430A-891D-ABCA7EFDE038}" destId="{6846194E-1218-43B1-B364-BB71C14580A7}" srcOrd="2" destOrd="0" presId="urn:microsoft.com/office/officeart/2018/2/layout/IconLabelList"/>
    <dgm:cxn modelId="{C41D64FE-85C9-479C-B101-BF33624C4992}" type="presParOf" srcId="{963149FE-BBA5-4339-805C-C22EC41D2448}" destId="{0E19BBEB-7509-49FD-B54D-3C6EF0E09A08}" srcOrd="1" destOrd="0" presId="urn:microsoft.com/office/officeart/2018/2/layout/IconLabelList"/>
    <dgm:cxn modelId="{39EFAE5A-411F-4CC9-9FD7-A55CBBCE0934}" type="presParOf" srcId="{963149FE-BBA5-4339-805C-C22EC41D2448}" destId="{AB4843DA-9153-4C61-AA37-7B857C9E7A79}" srcOrd="2" destOrd="0" presId="urn:microsoft.com/office/officeart/2018/2/layout/IconLabelList"/>
    <dgm:cxn modelId="{9BAB541C-CCDF-46DE-81F0-0A7356EC065E}" type="presParOf" srcId="{AB4843DA-9153-4C61-AA37-7B857C9E7A79}" destId="{63FF9464-E4DC-49E6-BBB1-58E9085E3F1A}" srcOrd="0" destOrd="0" presId="urn:microsoft.com/office/officeart/2018/2/layout/IconLabelList"/>
    <dgm:cxn modelId="{8C4D6D8E-82AF-47C7-899D-151158459FC2}" type="presParOf" srcId="{AB4843DA-9153-4C61-AA37-7B857C9E7A79}" destId="{B7A050E3-7F13-49BA-BABF-966626934EBD}" srcOrd="1" destOrd="0" presId="urn:microsoft.com/office/officeart/2018/2/layout/IconLabelList"/>
    <dgm:cxn modelId="{E1A03FC1-F884-42C8-ADF6-F896C5E2AFF5}" type="presParOf" srcId="{AB4843DA-9153-4C61-AA37-7B857C9E7A79}" destId="{9F95B97E-FE82-4AD1-80B4-4FFE878AC5EC}"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6CC13D-9029-B349-8EBC-88F170CE0E6F}">
      <dsp:nvSpPr>
        <dsp:cNvPr id="0" name=""/>
        <dsp:cNvSpPr/>
      </dsp:nvSpPr>
      <dsp:spPr>
        <a:xfrm>
          <a:off x="0" y="125206"/>
          <a:ext cx="10150744" cy="4375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da-DK" sz="1700" kern="1200"/>
            <a:t>Velkomst</a:t>
          </a:r>
          <a:endParaRPr lang="en-US" sz="1700" kern="1200"/>
        </a:p>
      </dsp:txBody>
      <dsp:txXfrm>
        <a:off x="21361" y="146567"/>
        <a:ext cx="10108022" cy="394858"/>
      </dsp:txXfrm>
    </dsp:sp>
    <dsp:sp modelId="{EBE1C154-068B-7842-8B94-CC96C4904B2F}">
      <dsp:nvSpPr>
        <dsp:cNvPr id="0" name=""/>
        <dsp:cNvSpPr/>
      </dsp:nvSpPr>
      <dsp:spPr>
        <a:xfrm>
          <a:off x="0" y="611746"/>
          <a:ext cx="10150744" cy="4375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da-DK" sz="1700" kern="1200"/>
            <a:t>Lidt om KAP-H</a:t>
          </a:r>
        </a:p>
      </dsp:txBody>
      <dsp:txXfrm>
        <a:off x="21361" y="633107"/>
        <a:ext cx="10108022" cy="394858"/>
      </dsp:txXfrm>
    </dsp:sp>
    <dsp:sp modelId="{26E0010B-F3B9-FB43-8A8E-E5566B7DCCFF}">
      <dsp:nvSpPr>
        <dsp:cNvPr id="0" name=""/>
        <dsp:cNvSpPr/>
      </dsp:nvSpPr>
      <dsp:spPr>
        <a:xfrm>
          <a:off x="0" y="1098286"/>
          <a:ext cx="10150744" cy="4375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da-DK" sz="1700" kern="1200"/>
            <a:t>Kursuslederrollen</a:t>
          </a:r>
          <a:endParaRPr lang="en-US" sz="1700" kern="1200"/>
        </a:p>
      </dsp:txBody>
      <dsp:txXfrm>
        <a:off x="21361" y="1119647"/>
        <a:ext cx="10108022" cy="394858"/>
      </dsp:txXfrm>
    </dsp:sp>
    <dsp:sp modelId="{F57B7325-EF33-3841-ABC3-BCC19F243F87}">
      <dsp:nvSpPr>
        <dsp:cNvPr id="0" name=""/>
        <dsp:cNvSpPr/>
      </dsp:nvSpPr>
      <dsp:spPr>
        <a:xfrm>
          <a:off x="0" y="1584826"/>
          <a:ext cx="10150744" cy="4375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da-DK" sz="1700" kern="1200"/>
            <a:t>Kursusdesign</a:t>
          </a:r>
          <a:endParaRPr lang="en-US" sz="1700" kern="1200"/>
        </a:p>
      </dsp:txBody>
      <dsp:txXfrm>
        <a:off x="21361" y="1606187"/>
        <a:ext cx="10108022" cy="394858"/>
      </dsp:txXfrm>
    </dsp:sp>
    <dsp:sp modelId="{1FA2E83D-3525-1647-989C-54EB194D8DF1}">
      <dsp:nvSpPr>
        <dsp:cNvPr id="0" name=""/>
        <dsp:cNvSpPr/>
      </dsp:nvSpPr>
      <dsp:spPr>
        <a:xfrm>
          <a:off x="0" y="2071366"/>
          <a:ext cx="10150744" cy="4375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da-DK" sz="1700" kern="1200"/>
            <a:t>Indlæring og transfer</a:t>
          </a:r>
          <a:endParaRPr lang="en-US" sz="1700" kern="1200"/>
        </a:p>
      </dsp:txBody>
      <dsp:txXfrm>
        <a:off x="21361" y="2092727"/>
        <a:ext cx="10108022" cy="394858"/>
      </dsp:txXfrm>
    </dsp:sp>
    <dsp:sp modelId="{4242FEDE-0905-4647-A2B7-47F272625DCC}">
      <dsp:nvSpPr>
        <dsp:cNvPr id="0" name=""/>
        <dsp:cNvSpPr/>
      </dsp:nvSpPr>
      <dsp:spPr>
        <a:xfrm>
          <a:off x="0" y="2557906"/>
          <a:ext cx="10150744" cy="4375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da-DK" sz="1700" kern="1200"/>
            <a:t>Appetizeren</a:t>
          </a:r>
          <a:endParaRPr lang="en-US" sz="1700" kern="1200"/>
        </a:p>
      </dsp:txBody>
      <dsp:txXfrm>
        <a:off x="21361" y="2579267"/>
        <a:ext cx="10108022" cy="394858"/>
      </dsp:txXfrm>
    </dsp:sp>
    <dsp:sp modelId="{3A054C57-6C87-AC4A-B495-0D2856C58CEC}">
      <dsp:nvSpPr>
        <dsp:cNvPr id="0" name=""/>
        <dsp:cNvSpPr/>
      </dsp:nvSpPr>
      <dsp:spPr>
        <a:xfrm>
          <a:off x="0" y="3044446"/>
          <a:ext cx="10150744" cy="4375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da-DK" sz="1700" kern="1200"/>
            <a:t>Drejebog</a:t>
          </a:r>
          <a:endParaRPr lang="en-US" sz="1700" kern="1200"/>
        </a:p>
      </dsp:txBody>
      <dsp:txXfrm>
        <a:off x="21361" y="3065807"/>
        <a:ext cx="10108022" cy="394858"/>
      </dsp:txXfrm>
    </dsp:sp>
    <dsp:sp modelId="{5E478F08-D3E2-DD45-A524-4C37F9F01458}">
      <dsp:nvSpPr>
        <dsp:cNvPr id="0" name=""/>
        <dsp:cNvSpPr/>
      </dsp:nvSpPr>
      <dsp:spPr>
        <a:xfrm>
          <a:off x="0" y="3530986"/>
          <a:ext cx="10150744" cy="4375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da-DK" sz="1700" kern="1200"/>
            <a:t>Praktisk og økonomi</a:t>
          </a:r>
          <a:endParaRPr lang="en-US" sz="1700" kern="1200"/>
        </a:p>
      </dsp:txBody>
      <dsp:txXfrm>
        <a:off x="21361" y="3552347"/>
        <a:ext cx="10108022" cy="394858"/>
      </dsp:txXfrm>
    </dsp:sp>
    <dsp:sp modelId="{3954ADA4-EA71-9F42-9DC6-8BDD28821285}">
      <dsp:nvSpPr>
        <dsp:cNvPr id="0" name=""/>
        <dsp:cNvSpPr/>
      </dsp:nvSpPr>
      <dsp:spPr>
        <a:xfrm>
          <a:off x="0" y="4017526"/>
          <a:ext cx="10150744" cy="4375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da-DK" sz="1700" kern="1200"/>
            <a:t>Afrunding</a:t>
          </a:r>
          <a:endParaRPr lang="en-US" sz="1700" kern="1200"/>
        </a:p>
      </dsp:txBody>
      <dsp:txXfrm>
        <a:off x="21361" y="4038887"/>
        <a:ext cx="10108022" cy="39485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F603A4-7F28-5044-B0FB-F73DA86D7CC5}">
      <dsp:nvSpPr>
        <dsp:cNvPr id="0" name=""/>
        <dsp:cNvSpPr/>
      </dsp:nvSpPr>
      <dsp:spPr>
        <a:xfrm>
          <a:off x="3045" y="51585"/>
          <a:ext cx="2416263" cy="1449758"/>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da-DK" sz="1700" b="1" i="0" kern="1200"/>
            <a:t>Konference</a:t>
          </a:r>
          <a:r>
            <a:rPr lang="da-DK" sz="1700" b="0" i="0" kern="1200"/>
            <a:t> præsentation og afrunding </a:t>
          </a:r>
          <a:endParaRPr lang="en-US" sz="1700" kern="1200"/>
        </a:p>
      </dsp:txBody>
      <dsp:txXfrm>
        <a:off x="3045" y="51585"/>
        <a:ext cx="2416263" cy="1449758"/>
      </dsp:txXfrm>
    </dsp:sp>
    <dsp:sp modelId="{81080351-3869-5144-8042-B7D4C32FA204}">
      <dsp:nvSpPr>
        <dsp:cNvPr id="0" name=""/>
        <dsp:cNvSpPr/>
      </dsp:nvSpPr>
      <dsp:spPr>
        <a:xfrm>
          <a:off x="2660935" y="51585"/>
          <a:ext cx="2416263" cy="1449758"/>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da-DK" sz="1700" b="1" i="0" kern="1200"/>
            <a:t>Tidsstyrer</a:t>
          </a:r>
          <a:endParaRPr lang="da-DK" sz="1700" b="0" i="0" kern="1200"/>
        </a:p>
        <a:p>
          <a:pPr marL="0" lvl="0" indent="0" algn="ctr" defTabSz="755650" rtl="0">
            <a:lnSpc>
              <a:spcPct val="90000"/>
            </a:lnSpc>
            <a:spcBef>
              <a:spcPct val="0"/>
            </a:spcBef>
            <a:spcAft>
              <a:spcPct val="35000"/>
            </a:spcAft>
            <a:buNone/>
          </a:pPr>
          <a:r>
            <a:rPr lang="da-DK" sz="1700" b="0" i="0" kern="1200">
              <a:latin typeface="Calibri"/>
            </a:rPr>
            <a:t> </a:t>
          </a:r>
          <a:r>
            <a:rPr lang="da-DK" sz="1700" b="0" i="0" kern="1200"/>
            <a:t>følge drejebog på minutter, ikke gå over tid.</a:t>
          </a:r>
          <a:endParaRPr lang="en-US" sz="1700" kern="1200"/>
        </a:p>
      </dsp:txBody>
      <dsp:txXfrm>
        <a:off x="2660935" y="51585"/>
        <a:ext cx="2416263" cy="1449758"/>
      </dsp:txXfrm>
    </dsp:sp>
    <dsp:sp modelId="{69A587A6-368C-0E49-928E-64E8860DE971}">
      <dsp:nvSpPr>
        <dsp:cNvPr id="0" name=""/>
        <dsp:cNvSpPr/>
      </dsp:nvSpPr>
      <dsp:spPr>
        <a:xfrm>
          <a:off x="5318825" y="51585"/>
          <a:ext cx="2416263" cy="1449758"/>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rtl="0">
            <a:lnSpc>
              <a:spcPct val="90000"/>
            </a:lnSpc>
            <a:spcBef>
              <a:spcPct val="0"/>
            </a:spcBef>
            <a:spcAft>
              <a:spcPct val="35000"/>
            </a:spcAft>
            <a:buNone/>
          </a:pPr>
          <a:r>
            <a:rPr lang="da-DK" sz="1700" b="1" i="0" kern="1200"/>
            <a:t>Ordstyrer/dirigent</a:t>
          </a:r>
          <a:r>
            <a:rPr lang="da-DK" sz="1700" b="1" i="0" kern="1200">
              <a:latin typeface="Calibri"/>
            </a:rPr>
            <a:t> </a:t>
          </a:r>
          <a:endParaRPr lang="da-DK" sz="1700" b="1" i="0" kern="1200"/>
        </a:p>
        <a:p>
          <a:pPr marL="0" lvl="0" indent="0" algn="ctr" defTabSz="755650">
            <a:lnSpc>
              <a:spcPct val="90000"/>
            </a:lnSpc>
            <a:spcBef>
              <a:spcPct val="0"/>
            </a:spcBef>
            <a:spcAft>
              <a:spcPct val="35000"/>
            </a:spcAft>
            <a:buNone/>
          </a:pPr>
          <a:r>
            <a:rPr lang="da-DK" sz="1700" b="0" i="0" kern="1200"/>
            <a:t>Både underviser og kursister</a:t>
          </a:r>
          <a:endParaRPr lang="en-US" sz="1700" kern="1200"/>
        </a:p>
      </dsp:txBody>
      <dsp:txXfrm>
        <a:off x="5318825" y="51585"/>
        <a:ext cx="2416263" cy="1449758"/>
      </dsp:txXfrm>
    </dsp:sp>
    <dsp:sp modelId="{B3F54C97-E68F-3B43-B168-535A636B129F}">
      <dsp:nvSpPr>
        <dsp:cNvPr id="0" name=""/>
        <dsp:cNvSpPr/>
      </dsp:nvSpPr>
      <dsp:spPr>
        <a:xfrm>
          <a:off x="7976715" y="51585"/>
          <a:ext cx="2416263" cy="1449758"/>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da-DK" sz="1700" b="1" i="0" kern="1200"/>
            <a:t>Mikrofon</a:t>
          </a:r>
        </a:p>
        <a:p>
          <a:pPr marL="0" lvl="0" indent="0" algn="ctr" defTabSz="755650" rtl="0">
            <a:lnSpc>
              <a:spcPct val="90000"/>
            </a:lnSpc>
            <a:spcBef>
              <a:spcPct val="0"/>
            </a:spcBef>
            <a:spcAft>
              <a:spcPct val="35000"/>
            </a:spcAft>
            <a:buNone/>
          </a:pPr>
          <a:r>
            <a:rPr lang="da-DK" sz="1700" b="0" i="0" kern="1200"/>
            <a:t>sætte mikrofoner på og til kursister ved spørgsmål</a:t>
          </a:r>
          <a:endParaRPr lang="en-US" sz="1700" kern="1200"/>
        </a:p>
      </dsp:txBody>
      <dsp:txXfrm>
        <a:off x="7976715" y="51585"/>
        <a:ext cx="2416263" cy="1449758"/>
      </dsp:txXfrm>
    </dsp:sp>
    <dsp:sp modelId="{E6AAA797-BE73-6E48-B0EE-BC8DC0F0680C}">
      <dsp:nvSpPr>
        <dsp:cNvPr id="0" name=""/>
        <dsp:cNvSpPr/>
      </dsp:nvSpPr>
      <dsp:spPr>
        <a:xfrm>
          <a:off x="3045" y="1742969"/>
          <a:ext cx="2416263" cy="1449758"/>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da-DK" sz="1700" b="1" i="0" kern="1200"/>
            <a:t>Aktiverende og inddragende</a:t>
          </a:r>
        </a:p>
        <a:p>
          <a:pPr marL="0" lvl="0" indent="0" algn="ctr" defTabSz="755650">
            <a:lnSpc>
              <a:spcPct val="90000"/>
            </a:lnSpc>
            <a:spcBef>
              <a:spcPct val="0"/>
            </a:spcBef>
            <a:spcAft>
              <a:spcPct val="35000"/>
            </a:spcAft>
            <a:buNone/>
          </a:pPr>
          <a:r>
            <a:rPr lang="da-DK" sz="1700" b="0" i="0" kern="1200"/>
            <a:t>Facilitere diskussion</a:t>
          </a:r>
          <a:endParaRPr lang="en-US" sz="1700" kern="1200"/>
        </a:p>
      </dsp:txBody>
      <dsp:txXfrm>
        <a:off x="3045" y="1742969"/>
        <a:ext cx="2416263" cy="1449758"/>
      </dsp:txXfrm>
    </dsp:sp>
    <dsp:sp modelId="{B2F4D04E-9FEF-CE4E-9BE0-D6BE62EE8F9C}">
      <dsp:nvSpPr>
        <dsp:cNvPr id="0" name=""/>
        <dsp:cNvSpPr/>
      </dsp:nvSpPr>
      <dsp:spPr>
        <a:xfrm>
          <a:off x="2660935" y="1742969"/>
          <a:ext cx="2416263" cy="1449758"/>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rtl="0">
            <a:lnSpc>
              <a:spcPct val="90000"/>
            </a:lnSpc>
            <a:spcBef>
              <a:spcPct val="0"/>
            </a:spcBef>
            <a:spcAft>
              <a:spcPct val="35000"/>
            </a:spcAft>
            <a:buNone/>
          </a:pPr>
          <a:r>
            <a:rPr lang="da-DK" sz="1700" b="1" kern="1200"/>
            <a:t>Skabe god stemning</a:t>
          </a:r>
          <a:r>
            <a:rPr lang="da-DK" sz="1700" b="1" kern="1200">
              <a:latin typeface="Calibri"/>
            </a:rPr>
            <a:t> </a:t>
          </a:r>
          <a:endParaRPr lang="da-DK" sz="1700" b="1" kern="1200"/>
        </a:p>
        <a:p>
          <a:pPr marL="0" lvl="0" indent="0" algn="ctr" defTabSz="755650">
            <a:lnSpc>
              <a:spcPct val="90000"/>
            </a:lnSpc>
            <a:spcBef>
              <a:spcPct val="0"/>
            </a:spcBef>
            <a:spcAft>
              <a:spcPct val="35000"/>
            </a:spcAft>
            <a:buNone/>
          </a:pPr>
          <a:r>
            <a:rPr lang="da-DK" sz="1700" kern="1200"/>
            <a:t>føle sig velkomne, musik, fysiske rammer</a:t>
          </a:r>
          <a:endParaRPr lang="en-US" sz="1700" kern="1200"/>
        </a:p>
      </dsp:txBody>
      <dsp:txXfrm>
        <a:off x="2660935" y="1742969"/>
        <a:ext cx="2416263" cy="1449758"/>
      </dsp:txXfrm>
    </dsp:sp>
    <dsp:sp modelId="{9279AC2C-0C52-874C-BC8C-7A3B36E4911F}">
      <dsp:nvSpPr>
        <dsp:cNvPr id="0" name=""/>
        <dsp:cNvSpPr/>
      </dsp:nvSpPr>
      <dsp:spPr>
        <a:xfrm>
          <a:off x="5318825" y="1742969"/>
          <a:ext cx="2416263" cy="1449758"/>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da-DK" sz="1700" b="1" i="0" kern="1200"/>
            <a:t>Opsummering</a:t>
          </a:r>
        </a:p>
        <a:p>
          <a:pPr marL="0" lvl="0" indent="0" algn="ctr" defTabSz="755650">
            <a:lnSpc>
              <a:spcPct val="90000"/>
            </a:lnSpc>
            <a:spcBef>
              <a:spcPct val="0"/>
            </a:spcBef>
            <a:spcAft>
              <a:spcPct val="35000"/>
            </a:spcAft>
            <a:buNone/>
          </a:pPr>
          <a:r>
            <a:rPr lang="da-DK" sz="1700" b="1" i="0" kern="1200"/>
            <a:t>overblik</a:t>
          </a:r>
        </a:p>
        <a:p>
          <a:pPr marL="0" lvl="0" indent="0" algn="ctr" defTabSz="755650" rtl="0">
            <a:lnSpc>
              <a:spcPct val="90000"/>
            </a:lnSpc>
            <a:spcBef>
              <a:spcPct val="0"/>
            </a:spcBef>
            <a:spcAft>
              <a:spcPct val="35000"/>
            </a:spcAft>
            <a:buNone/>
          </a:pPr>
          <a:r>
            <a:rPr lang="da-DK" sz="1700" b="0" i="0" kern="1200">
              <a:latin typeface="Calibri"/>
            </a:rPr>
            <a:t> </a:t>
          </a:r>
          <a:r>
            <a:rPr lang="da-DK" sz="1700" b="0" i="0" kern="1200" err="1"/>
            <a:t>take</a:t>
          </a:r>
          <a:r>
            <a:rPr lang="da-DK" sz="1700" b="0" i="0" kern="1200"/>
            <a:t> home message </a:t>
          </a:r>
          <a:endParaRPr lang="en-US" sz="1700" kern="1200"/>
        </a:p>
      </dsp:txBody>
      <dsp:txXfrm>
        <a:off x="5318825" y="1742969"/>
        <a:ext cx="2416263" cy="1449758"/>
      </dsp:txXfrm>
    </dsp:sp>
    <dsp:sp modelId="{A36B79B4-7D02-D748-BEF1-5D9FD96E31E0}">
      <dsp:nvSpPr>
        <dsp:cNvPr id="0" name=""/>
        <dsp:cNvSpPr/>
      </dsp:nvSpPr>
      <dsp:spPr>
        <a:xfrm>
          <a:off x="7976715" y="1742969"/>
          <a:ext cx="2416263" cy="1449758"/>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rtl="0">
            <a:lnSpc>
              <a:spcPct val="90000"/>
            </a:lnSpc>
            <a:spcBef>
              <a:spcPct val="0"/>
            </a:spcBef>
            <a:spcAft>
              <a:spcPct val="35000"/>
            </a:spcAft>
            <a:buNone/>
          </a:pPr>
          <a:r>
            <a:rPr lang="da-DK" sz="1700" b="1" kern="1200"/>
            <a:t>Faglig indhold</a:t>
          </a:r>
          <a:r>
            <a:rPr lang="da-DK" sz="1700" b="1" kern="1200">
              <a:latin typeface="Calibri"/>
            </a:rPr>
            <a:t> </a:t>
          </a:r>
          <a:endParaRPr lang="da-DK" sz="1700" b="1" kern="1200"/>
        </a:p>
        <a:p>
          <a:pPr marL="0" lvl="0" indent="0" algn="ctr" defTabSz="755650">
            <a:lnSpc>
              <a:spcPct val="90000"/>
            </a:lnSpc>
            <a:spcBef>
              <a:spcPct val="0"/>
            </a:spcBef>
            <a:spcAft>
              <a:spcPct val="35000"/>
            </a:spcAft>
            <a:buNone/>
          </a:pPr>
          <a:r>
            <a:rPr lang="da-DK" sz="1700" kern="1200"/>
            <a:t>ansvar for at holde underviser på almen medicinsk spor</a:t>
          </a:r>
          <a:endParaRPr lang="en-US" sz="1700" kern="1200"/>
        </a:p>
      </dsp:txBody>
      <dsp:txXfrm>
        <a:off x="7976715" y="1742969"/>
        <a:ext cx="2416263" cy="1449758"/>
      </dsp:txXfrm>
    </dsp:sp>
    <dsp:sp modelId="{CD0AA634-2743-EB43-9B4E-BE2CA6666259}">
      <dsp:nvSpPr>
        <dsp:cNvPr id="0" name=""/>
        <dsp:cNvSpPr/>
      </dsp:nvSpPr>
      <dsp:spPr>
        <a:xfrm>
          <a:off x="3045" y="3434354"/>
          <a:ext cx="2416263" cy="1449758"/>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rtl="0">
            <a:lnSpc>
              <a:spcPct val="90000"/>
            </a:lnSpc>
            <a:spcBef>
              <a:spcPct val="0"/>
            </a:spcBef>
            <a:spcAft>
              <a:spcPct val="35000"/>
            </a:spcAft>
            <a:buNone/>
          </a:pPr>
          <a:r>
            <a:rPr lang="da-DK" sz="1700" b="1" i="0" kern="1200"/>
            <a:t>Praktisk gris </a:t>
          </a:r>
          <a:endParaRPr lang="da-DK" sz="1700" b="0" i="0" kern="1200"/>
        </a:p>
        <a:p>
          <a:pPr marL="0" lvl="0" indent="0" algn="ctr" defTabSz="755650">
            <a:lnSpc>
              <a:spcPct val="90000"/>
            </a:lnSpc>
            <a:spcBef>
              <a:spcPct val="0"/>
            </a:spcBef>
            <a:spcAft>
              <a:spcPct val="35000"/>
            </a:spcAft>
            <a:buNone/>
          </a:pPr>
          <a:r>
            <a:rPr lang="da-DK" sz="1700" b="0" i="0" kern="1200"/>
            <a:t>Vand, kuglepen toilettet? Hvor ligger </a:t>
          </a:r>
          <a:r>
            <a:rPr lang="da-DK" sz="1700" b="0" i="0" kern="1200" err="1"/>
            <a:t>Powerpoint</a:t>
          </a:r>
          <a:r>
            <a:rPr lang="da-DK" sz="1700" b="0" i="0" kern="1200"/>
            <a:t> online? </a:t>
          </a:r>
          <a:endParaRPr lang="en-US" sz="1700" kern="1200"/>
        </a:p>
      </dsp:txBody>
      <dsp:txXfrm>
        <a:off x="3045" y="3434354"/>
        <a:ext cx="2416263" cy="1449758"/>
      </dsp:txXfrm>
    </dsp:sp>
    <dsp:sp modelId="{BE8DC328-B2F0-194F-BA8E-6A6CA3716ACC}">
      <dsp:nvSpPr>
        <dsp:cNvPr id="0" name=""/>
        <dsp:cNvSpPr/>
      </dsp:nvSpPr>
      <dsp:spPr>
        <a:xfrm>
          <a:off x="2660935" y="3434354"/>
          <a:ext cx="2416263" cy="1449758"/>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rtl="0">
            <a:lnSpc>
              <a:spcPct val="90000"/>
            </a:lnSpc>
            <a:spcBef>
              <a:spcPct val="0"/>
            </a:spcBef>
            <a:spcAft>
              <a:spcPct val="35000"/>
            </a:spcAft>
            <a:buNone/>
          </a:pPr>
          <a:r>
            <a:rPr lang="da-DK" sz="1700" b="1" i="0" kern="1200"/>
            <a:t>Evaluering</a:t>
          </a:r>
          <a:r>
            <a:rPr lang="da-DK" sz="1700" b="1" i="0" kern="1200">
              <a:latin typeface="Calibri"/>
            </a:rPr>
            <a:t> </a:t>
          </a:r>
          <a:endParaRPr lang="da-DK" sz="1700" b="1" i="0" kern="1200"/>
        </a:p>
        <a:p>
          <a:pPr marL="0" lvl="0" indent="0" algn="ctr" defTabSz="755650">
            <a:lnSpc>
              <a:spcPct val="90000"/>
            </a:lnSpc>
            <a:spcBef>
              <a:spcPct val="0"/>
            </a:spcBef>
            <a:spcAft>
              <a:spcPct val="35000"/>
            </a:spcAft>
            <a:buNone/>
          </a:pPr>
          <a:r>
            <a:rPr lang="da-DK" sz="1700" b="0" i="0" kern="1200"/>
            <a:t>online og evt mundtligt </a:t>
          </a:r>
          <a:endParaRPr lang="en-US" sz="1700" kern="1200"/>
        </a:p>
      </dsp:txBody>
      <dsp:txXfrm>
        <a:off x="2660935" y="3434354"/>
        <a:ext cx="2416263" cy="1449758"/>
      </dsp:txXfrm>
    </dsp:sp>
    <dsp:sp modelId="{A7B40CC8-1D91-8A49-983D-8D48A5FFF64E}">
      <dsp:nvSpPr>
        <dsp:cNvPr id="0" name=""/>
        <dsp:cNvSpPr/>
      </dsp:nvSpPr>
      <dsp:spPr>
        <a:xfrm>
          <a:off x="5318825" y="3434354"/>
          <a:ext cx="2416263" cy="1449758"/>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rtl="0">
            <a:lnSpc>
              <a:spcPct val="90000"/>
            </a:lnSpc>
            <a:spcBef>
              <a:spcPct val="0"/>
            </a:spcBef>
            <a:spcAft>
              <a:spcPct val="35000"/>
            </a:spcAft>
            <a:buNone/>
          </a:pPr>
          <a:r>
            <a:rPr lang="en-US" sz="1700" b="1" kern="1200" err="1"/>
            <a:t>Blæksprutte</a:t>
          </a:r>
          <a:endParaRPr lang="en-US" sz="1700" b="1" kern="1200"/>
        </a:p>
        <a:p>
          <a:pPr marL="0" lvl="0" indent="0" algn="ctr" defTabSz="755650" rtl="0">
            <a:lnSpc>
              <a:spcPct val="90000"/>
            </a:lnSpc>
            <a:spcBef>
              <a:spcPct val="0"/>
            </a:spcBef>
            <a:spcAft>
              <a:spcPct val="35000"/>
            </a:spcAft>
            <a:buNone/>
          </a:pPr>
          <a:r>
            <a:rPr lang="en-US" sz="1700" kern="1200"/>
            <a:t>Mange </a:t>
          </a:r>
          <a:r>
            <a:rPr lang="en-US" sz="1700" kern="1200" err="1"/>
            <a:t>bolde</a:t>
          </a:r>
          <a:r>
            <a:rPr lang="en-US" sz="1700" kern="1200"/>
            <a:t> I </a:t>
          </a:r>
          <a:r>
            <a:rPr lang="en-US" sz="1700" kern="1200" err="1"/>
            <a:t>luften</a:t>
          </a:r>
          <a:r>
            <a:rPr lang="en-US" sz="1700" kern="1200"/>
            <a:t> </a:t>
          </a:r>
          <a:r>
            <a:rPr lang="en-US" sz="1700" kern="1200" err="1"/>
            <a:t>og</a:t>
          </a:r>
          <a:r>
            <a:rPr lang="en-US" sz="1700" kern="1200"/>
            <a:t> mange </a:t>
          </a:r>
          <a:r>
            <a:rPr lang="en-US" sz="1700" kern="1200" err="1"/>
            <a:t>hensyn</a:t>
          </a:r>
          <a:endParaRPr lang="en-US" sz="1700" kern="1200"/>
        </a:p>
      </dsp:txBody>
      <dsp:txXfrm>
        <a:off x="5318825" y="3434354"/>
        <a:ext cx="2416263" cy="1449758"/>
      </dsp:txXfrm>
    </dsp:sp>
    <dsp:sp modelId="{CAE76C17-1CA1-4A4C-9C69-108813953178}">
      <dsp:nvSpPr>
        <dsp:cNvPr id="0" name=""/>
        <dsp:cNvSpPr/>
      </dsp:nvSpPr>
      <dsp:spPr>
        <a:xfrm>
          <a:off x="7976715" y="3434354"/>
          <a:ext cx="2416263" cy="1449758"/>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da-DK" sz="1700" b="1" i="0" kern="1200"/>
            <a:t>IT ansvarlig</a:t>
          </a:r>
          <a:endParaRPr lang="da-DK" sz="1700" b="0" i="0" kern="1200"/>
        </a:p>
        <a:p>
          <a:pPr marL="0" lvl="0" indent="0" algn="ctr" defTabSz="755650" rtl="0">
            <a:lnSpc>
              <a:spcPct val="90000"/>
            </a:lnSpc>
            <a:spcBef>
              <a:spcPct val="0"/>
            </a:spcBef>
            <a:spcAft>
              <a:spcPct val="35000"/>
            </a:spcAft>
            <a:buNone/>
          </a:pPr>
          <a:r>
            <a:rPr lang="da-DK" sz="1700" b="0" i="0" kern="1200">
              <a:latin typeface="Calibri"/>
            </a:rPr>
            <a:t> </a:t>
          </a:r>
          <a:r>
            <a:rPr lang="da-DK" sz="1700" b="0" i="0" kern="1200" err="1"/>
            <a:t>Powerpoint</a:t>
          </a:r>
          <a:r>
            <a:rPr lang="da-DK" sz="1700" b="0" i="0" kern="1200"/>
            <a:t> og </a:t>
          </a:r>
          <a:r>
            <a:rPr lang="da-DK" sz="1700" b="0" i="0" kern="1200" err="1"/>
            <a:t>evt</a:t>
          </a:r>
          <a:r>
            <a:rPr lang="da-DK" sz="1700" b="0" i="0" kern="1200"/>
            <a:t> link fungerer eks til </a:t>
          </a:r>
          <a:r>
            <a:rPr lang="da-DK" sz="1700" b="0" i="0" kern="1200" err="1"/>
            <a:t>youtube</a:t>
          </a:r>
          <a:r>
            <a:rPr lang="da-DK" sz="1700" b="0" i="0" kern="1200"/>
            <a:t>, quiz mm.</a:t>
          </a:r>
          <a:endParaRPr lang="en-US" sz="1700" kern="1200"/>
        </a:p>
      </dsp:txBody>
      <dsp:txXfrm>
        <a:off x="7976715" y="3434354"/>
        <a:ext cx="2416263" cy="144975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621B56-B8E5-2F45-9C02-45FC507CB071}">
      <dsp:nvSpPr>
        <dsp:cNvPr id="0" name=""/>
        <dsp:cNvSpPr/>
      </dsp:nvSpPr>
      <dsp:spPr>
        <a:xfrm>
          <a:off x="3375" y="698937"/>
          <a:ext cx="3386673" cy="1354669"/>
        </a:xfrm>
        <a:prstGeom prst="homePlate">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02692" tIns="101346" rIns="50673" bIns="101346" numCol="1" spcCol="1270" anchor="ctr" anchorCtr="0">
          <a:noAutofit/>
        </a:bodyPr>
        <a:lstStyle/>
        <a:p>
          <a:pPr marL="0" lvl="0" indent="0" algn="ctr" defTabSz="1689100">
            <a:lnSpc>
              <a:spcPct val="90000"/>
            </a:lnSpc>
            <a:spcBef>
              <a:spcPct val="0"/>
            </a:spcBef>
            <a:spcAft>
              <a:spcPct val="35000"/>
            </a:spcAft>
            <a:buNone/>
          </a:pPr>
          <a:r>
            <a:rPr lang="da-DK" sz="3800" kern="1200"/>
            <a:t>FØR</a:t>
          </a:r>
        </a:p>
      </dsp:txBody>
      <dsp:txXfrm>
        <a:off x="3375" y="698937"/>
        <a:ext cx="3048006" cy="1354669"/>
      </dsp:txXfrm>
    </dsp:sp>
    <dsp:sp modelId="{8EEC75A0-3858-484E-AA51-43C6D1DD10B7}">
      <dsp:nvSpPr>
        <dsp:cNvPr id="0" name=""/>
        <dsp:cNvSpPr/>
      </dsp:nvSpPr>
      <dsp:spPr>
        <a:xfrm>
          <a:off x="2712714" y="698937"/>
          <a:ext cx="3386673" cy="1354669"/>
        </a:xfrm>
        <a:prstGeom prst="chevron">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52019" tIns="101346" rIns="50673" bIns="101346" numCol="1" spcCol="1270" anchor="ctr" anchorCtr="0">
          <a:noAutofit/>
        </a:bodyPr>
        <a:lstStyle/>
        <a:p>
          <a:pPr marL="0" lvl="0" indent="0" algn="ctr" defTabSz="1689100">
            <a:lnSpc>
              <a:spcPct val="90000"/>
            </a:lnSpc>
            <a:spcBef>
              <a:spcPct val="0"/>
            </a:spcBef>
            <a:spcAft>
              <a:spcPct val="35000"/>
            </a:spcAft>
            <a:buNone/>
          </a:pPr>
          <a:r>
            <a:rPr lang="da-DK" sz="3800" kern="1200"/>
            <a:t>UNDER	</a:t>
          </a:r>
        </a:p>
      </dsp:txBody>
      <dsp:txXfrm>
        <a:off x="3390049" y="698937"/>
        <a:ext cx="2032004" cy="1354669"/>
      </dsp:txXfrm>
    </dsp:sp>
    <dsp:sp modelId="{2AF5790A-E99D-834D-A5AC-1195E9ACBD84}">
      <dsp:nvSpPr>
        <dsp:cNvPr id="0" name=""/>
        <dsp:cNvSpPr/>
      </dsp:nvSpPr>
      <dsp:spPr>
        <a:xfrm>
          <a:off x="5422052" y="698937"/>
          <a:ext cx="3386673" cy="1354669"/>
        </a:xfrm>
        <a:prstGeom prst="chevron">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52019" tIns="101346" rIns="50673" bIns="101346" numCol="1" spcCol="1270" anchor="ctr" anchorCtr="0">
          <a:noAutofit/>
        </a:bodyPr>
        <a:lstStyle/>
        <a:p>
          <a:pPr marL="0" lvl="0" indent="0" algn="ctr" defTabSz="1689100">
            <a:lnSpc>
              <a:spcPct val="90000"/>
            </a:lnSpc>
            <a:spcBef>
              <a:spcPct val="0"/>
            </a:spcBef>
            <a:spcAft>
              <a:spcPct val="35000"/>
            </a:spcAft>
            <a:buNone/>
          </a:pPr>
          <a:r>
            <a:rPr lang="da-DK" sz="3800" kern="1200"/>
            <a:t>EFTER</a:t>
          </a:r>
        </a:p>
      </dsp:txBody>
      <dsp:txXfrm>
        <a:off x="6099387" y="698937"/>
        <a:ext cx="2032004" cy="1354669"/>
      </dsp:txXfrm>
    </dsp:sp>
    <dsp:sp modelId="{054D3616-1422-5148-A06D-5A51F666AFCA}">
      <dsp:nvSpPr>
        <dsp:cNvPr id="0" name=""/>
        <dsp:cNvSpPr/>
      </dsp:nvSpPr>
      <dsp:spPr>
        <a:xfrm>
          <a:off x="8052095" y="713540"/>
          <a:ext cx="3386673" cy="1354669"/>
        </a:xfrm>
        <a:prstGeom prst="chevron">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52019" tIns="101346" rIns="50673" bIns="101346" numCol="1" spcCol="1270" anchor="ctr" anchorCtr="0">
          <a:noAutofit/>
        </a:bodyPr>
        <a:lstStyle/>
        <a:p>
          <a:pPr marL="0" lvl="0" indent="0" algn="ctr" defTabSz="1689100">
            <a:lnSpc>
              <a:spcPct val="90000"/>
            </a:lnSpc>
            <a:spcBef>
              <a:spcPct val="0"/>
            </a:spcBef>
            <a:spcAft>
              <a:spcPct val="35000"/>
            </a:spcAft>
            <a:buNone/>
          </a:pPr>
          <a:r>
            <a:rPr lang="da-DK" sz="3800" kern="1200"/>
            <a:t>KURSUS</a:t>
          </a:r>
        </a:p>
      </dsp:txBody>
      <dsp:txXfrm>
        <a:off x="8729430" y="713540"/>
        <a:ext cx="2032004" cy="135466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0F6887-6F7F-AF4F-99D7-83A0953382E5}">
      <dsp:nvSpPr>
        <dsp:cNvPr id="0" name=""/>
        <dsp:cNvSpPr/>
      </dsp:nvSpPr>
      <dsp:spPr>
        <a:xfrm rot="16200000">
          <a:off x="925909" y="-925909"/>
          <a:ext cx="2262981" cy="4114800"/>
        </a:xfrm>
        <a:prstGeom prst="round1Rect">
          <a:avLst/>
        </a:prstGeom>
        <a:solidFill>
          <a:schemeClr val="lt1">
            <a:hueOff val="0"/>
            <a:satOff val="0"/>
            <a:lumOff val="0"/>
            <a:alphaOff val="0"/>
          </a:schemeClr>
        </a:solidFill>
        <a:ln w="19050" cap="flat" cmpd="sng" algn="ctr">
          <a:solidFill>
            <a:schemeClr val="dk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endParaRPr lang="da-DK" sz="1600" kern="1200">
            <a:latin typeface="+mn-lt"/>
          </a:endParaRPr>
        </a:p>
        <a:p>
          <a:pPr marL="0" lvl="0" indent="0" algn="ctr" defTabSz="711200" rtl="0">
            <a:lnSpc>
              <a:spcPct val="90000"/>
            </a:lnSpc>
            <a:spcBef>
              <a:spcPct val="0"/>
            </a:spcBef>
            <a:spcAft>
              <a:spcPct val="35000"/>
            </a:spcAft>
            <a:buNone/>
          </a:pPr>
          <a:r>
            <a:rPr lang="da-DK" sz="1600" kern="1200">
              <a:latin typeface="+mn-lt"/>
            </a:rPr>
            <a:t>5. Roller: </a:t>
          </a:r>
        </a:p>
        <a:p>
          <a:pPr marL="0" lvl="0" indent="0" algn="ctr" defTabSz="711200" rtl="0">
            <a:lnSpc>
              <a:spcPct val="90000"/>
            </a:lnSpc>
            <a:spcBef>
              <a:spcPct val="0"/>
            </a:spcBef>
            <a:spcAft>
              <a:spcPct val="35000"/>
            </a:spcAft>
            <a:buNone/>
          </a:pPr>
          <a:r>
            <a:rPr lang="da-DK" sz="1600" kern="1200">
              <a:latin typeface="+mn-lt"/>
            </a:rPr>
            <a:t>Hvem har hvilke, eks hjælp til mikrofon, ordstyrer, evalueringsskemaer, cases</a:t>
          </a:r>
        </a:p>
      </dsp:txBody>
      <dsp:txXfrm rot="5400000">
        <a:off x="-1" y="1"/>
        <a:ext cx="4114800" cy="1697236"/>
      </dsp:txXfrm>
    </dsp:sp>
    <dsp:sp modelId="{7813EB7D-7239-C446-8482-FE725CC75248}">
      <dsp:nvSpPr>
        <dsp:cNvPr id="0" name=""/>
        <dsp:cNvSpPr/>
      </dsp:nvSpPr>
      <dsp:spPr>
        <a:xfrm>
          <a:off x="4114800" y="0"/>
          <a:ext cx="4114800" cy="2262981"/>
        </a:xfrm>
        <a:prstGeom prst="round1Rect">
          <a:avLst/>
        </a:prstGeom>
        <a:solidFill>
          <a:schemeClr val="lt1">
            <a:hueOff val="0"/>
            <a:satOff val="0"/>
            <a:lumOff val="0"/>
            <a:alphaOff val="0"/>
          </a:schemeClr>
        </a:solidFill>
        <a:ln w="19050" cap="flat" cmpd="sng" algn="ctr">
          <a:solidFill>
            <a:schemeClr val="dk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da-DK" sz="1600" kern="1200">
              <a:latin typeface="+mn-lt"/>
            </a:rPr>
            <a:t>2. Målgruppen:</a:t>
          </a:r>
        </a:p>
        <a:p>
          <a:pPr marL="0" lvl="0" indent="0" algn="ctr" defTabSz="711200" rtl="0">
            <a:lnSpc>
              <a:spcPct val="90000"/>
            </a:lnSpc>
            <a:spcBef>
              <a:spcPct val="0"/>
            </a:spcBef>
            <a:spcAft>
              <a:spcPct val="35000"/>
            </a:spcAft>
            <a:buNone/>
          </a:pPr>
          <a:r>
            <a:rPr lang="da-DK" sz="1600" kern="1200">
              <a:latin typeface="+mn-lt"/>
            </a:rPr>
            <a:t>deltagere? Læger/personale? klinik? </a:t>
          </a:r>
        </a:p>
        <a:p>
          <a:pPr marL="0" lvl="0" indent="0" algn="ctr" defTabSz="711200" rtl="0">
            <a:lnSpc>
              <a:spcPct val="90000"/>
            </a:lnSpc>
            <a:spcBef>
              <a:spcPct val="0"/>
            </a:spcBef>
            <a:spcAft>
              <a:spcPct val="35000"/>
            </a:spcAft>
            <a:buNone/>
          </a:pPr>
          <a:r>
            <a:rPr lang="da-DK" sz="1600" kern="1200">
              <a:latin typeface="+mn-lt"/>
            </a:rPr>
            <a:t>Hvordan bringes de bedst muligt i spil? </a:t>
          </a:r>
        </a:p>
      </dsp:txBody>
      <dsp:txXfrm>
        <a:off x="4114800" y="0"/>
        <a:ext cx="4114800" cy="1697236"/>
      </dsp:txXfrm>
    </dsp:sp>
    <dsp:sp modelId="{2451AC79-E238-5648-A074-B9655EF739B0}">
      <dsp:nvSpPr>
        <dsp:cNvPr id="0" name=""/>
        <dsp:cNvSpPr/>
      </dsp:nvSpPr>
      <dsp:spPr>
        <a:xfrm rot="10800000">
          <a:off x="0" y="2262981"/>
          <a:ext cx="4114800" cy="2262981"/>
        </a:xfrm>
        <a:prstGeom prst="round1Rect">
          <a:avLst/>
        </a:prstGeom>
        <a:solidFill>
          <a:schemeClr val="lt1">
            <a:hueOff val="0"/>
            <a:satOff val="0"/>
            <a:lumOff val="0"/>
            <a:alphaOff val="0"/>
          </a:schemeClr>
        </a:solidFill>
        <a:ln w="19050" cap="flat" cmpd="sng" algn="ctr">
          <a:solidFill>
            <a:schemeClr val="dk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rtl="0">
            <a:lnSpc>
              <a:spcPct val="90000"/>
            </a:lnSpc>
            <a:spcBef>
              <a:spcPct val="0"/>
            </a:spcBef>
            <a:spcAft>
              <a:spcPct val="35000"/>
            </a:spcAft>
            <a:buNone/>
          </a:pPr>
          <a:r>
            <a:rPr lang="da-DK" sz="1600" kern="1200"/>
            <a:t>4.</a:t>
          </a:r>
          <a:r>
            <a:rPr lang="da-DK" sz="1600" kern="1200" baseline="0"/>
            <a:t> Form:</a:t>
          </a:r>
          <a:r>
            <a:rPr lang="da-DK" sz="1600" kern="1200" baseline="0">
              <a:latin typeface="Calibri"/>
            </a:rPr>
            <a:t> </a:t>
          </a:r>
          <a:endParaRPr lang="da-DK" sz="1600" kern="1200" baseline="0"/>
        </a:p>
        <a:p>
          <a:pPr marL="0" lvl="0" indent="0" algn="ctr" defTabSz="711200" rtl="0">
            <a:lnSpc>
              <a:spcPct val="90000"/>
            </a:lnSpc>
            <a:spcBef>
              <a:spcPct val="0"/>
            </a:spcBef>
            <a:spcAft>
              <a:spcPct val="35000"/>
            </a:spcAft>
            <a:buNone/>
          </a:pPr>
          <a:r>
            <a:rPr lang="da-DK" sz="1600" kern="1200" baseline="0">
              <a:latin typeface="+mn-lt"/>
            </a:rPr>
            <a:t>Undervisningsmetoder, interaktion eks cases/gruppe arbejde</a:t>
          </a:r>
          <a:r>
            <a:rPr lang="da-DK" sz="1600" kern="1200">
              <a:latin typeface="+mn-lt"/>
            </a:rPr>
            <a:t>, afbrydelser i rytmen, </a:t>
          </a:r>
        </a:p>
      </dsp:txBody>
      <dsp:txXfrm rot="10800000">
        <a:off x="0" y="2828726"/>
        <a:ext cx="4114800" cy="1697236"/>
      </dsp:txXfrm>
    </dsp:sp>
    <dsp:sp modelId="{6D250959-1846-194A-A3C8-26739B09E38F}">
      <dsp:nvSpPr>
        <dsp:cNvPr id="0" name=""/>
        <dsp:cNvSpPr/>
      </dsp:nvSpPr>
      <dsp:spPr>
        <a:xfrm rot="5400000">
          <a:off x="5040709" y="1337072"/>
          <a:ext cx="2262981" cy="4114800"/>
        </a:xfrm>
        <a:prstGeom prst="round1Rect">
          <a:avLst/>
        </a:prstGeom>
        <a:solidFill>
          <a:schemeClr val="lt1">
            <a:hueOff val="0"/>
            <a:satOff val="0"/>
            <a:lumOff val="0"/>
            <a:alphaOff val="0"/>
          </a:schemeClr>
        </a:solidFill>
        <a:ln w="19050" cap="flat" cmpd="sng" algn="ctr">
          <a:solidFill>
            <a:schemeClr val="dk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rtl="0">
            <a:lnSpc>
              <a:spcPct val="90000"/>
            </a:lnSpc>
            <a:spcBef>
              <a:spcPct val="0"/>
            </a:spcBef>
            <a:spcAft>
              <a:spcPct val="35000"/>
            </a:spcAft>
            <a:buNone/>
          </a:pPr>
          <a:r>
            <a:rPr lang="da-DK" sz="1600" kern="1200">
              <a:latin typeface="+mn-lt"/>
            </a:rPr>
            <a:t>3. Miljø: </a:t>
          </a:r>
        </a:p>
        <a:p>
          <a:pPr marL="0" lvl="0" indent="0" algn="ctr" defTabSz="711200">
            <a:lnSpc>
              <a:spcPct val="90000"/>
            </a:lnSpc>
            <a:spcBef>
              <a:spcPct val="0"/>
            </a:spcBef>
            <a:spcAft>
              <a:spcPct val="35000"/>
            </a:spcAft>
            <a:buNone/>
          </a:pPr>
          <a:r>
            <a:rPr lang="da-DK" sz="1600" kern="1200">
              <a:latin typeface="+mn-lt"/>
            </a:rPr>
            <a:t>Skabe stemning, musik, føle sig veltilpas</a:t>
          </a:r>
        </a:p>
        <a:p>
          <a:pPr marL="0" lvl="0" indent="0" algn="ctr" defTabSz="711200">
            <a:lnSpc>
              <a:spcPct val="90000"/>
            </a:lnSpc>
            <a:spcBef>
              <a:spcPct val="0"/>
            </a:spcBef>
            <a:spcAft>
              <a:spcPct val="35000"/>
            </a:spcAft>
            <a:buNone/>
          </a:pPr>
          <a:r>
            <a:rPr lang="da-DK" sz="1600" kern="1200">
              <a:latin typeface="+mn-lt"/>
            </a:rPr>
            <a:t>bordopstilling</a:t>
          </a:r>
        </a:p>
      </dsp:txBody>
      <dsp:txXfrm rot="-5400000">
        <a:off x="4114799" y="2828726"/>
        <a:ext cx="4114800" cy="1697236"/>
      </dsp:txXfrm>
    </dsp:sp>
    <dsp:sp modelId="{62D646FA-37B3-4846-8BB2-DA7D2ED8C6CD}">
      <dsp:nvSpPr>
        <dsp:cNvPr id="0" name=""/>
        <dsp:cNvSpPr/>
      </dsp:nvSpPr>
      <dsp:spPr>
        <a:xfrm>
          <a:off x="2880359" y="1697236"/>
          <a:ext cx="2468880" cy="1131490"/>
        </a:xfrm>
        <a:prstGeom prst="roundRect">
          <a:avLst/>
        </a:prstGeom>
        <a:solidFill>
          <a:schemeClr val="dk1">
            <a:tint val="6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da-DK" sz="1600" b="1" kern="1200"/>
            <a:t>1. Formål</a:t>
          </a:r>
        </a:p>
        <a:p>
          <a:pPr marL="0" lvl="0" indent="0" algn="ctr" defTabSz="711200" rtl="0">
            <a:lnSpc>
              <a:spcPct val="90000"/>
            </a:lnSpc>
            <a:spcBef>
              <a:spcPct val="0"/>
            </a:spcBef>
            <a:spcAft>
              <a:spcPct val="35000"/>
            </a:spcAft>
            <a:buNone/>
          </a:pPr>
          <a:r>
            <a:rPr lang="da-DK" sz="1600" b="1" kern="1200"/>
            <a:t>Hvorfor og hvad leveres?</a:t>
          </a:r>
          <a:r>
            <a:rPr lang="da-DK" sz="1600" b="1" kern="1200">
              <a:latin typeface="Calibri"/>
            </a:rPr>
            <a:t> </a:t>
          </a:r>
          <a:endParaRPr lang="da-DK" sz="1600" b="1" kern="1200"/>
        </a:p>
      </dsp:txBody>
      <dsp:txXfrm>
        <a:off x="2935594" y="1752471"/>
        <a:ext cx="2358410" cy="102102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3E6640-C8E3-44B0-AF2A-58394D386465}">
      <dsp:nvSpPr>
        <dsp:cNvPr id="0" name=""/>
        <dsp:cNvSpPr/>
      </dsp:nvSpPr>
      <dsp:spPr>
        <a:xfrm>
          <a:off x="1116675" y="27350"/>
          <a:ext cx="1660500" cy="16605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BC6A0A8-56AF-4CE8-8CEF-FE93AD8D06C9}">
      <dsp:nvSpPr>
        <dsp:cNvPr id="0" name=""/>
        <dsp:cNvSpPr/>
      </dsp:nvSpPr>
      <dsp:spPr>
        <a:xfrm>
          <a:off x="101925" y="2108143"/>
          <a:ext cx="369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100000"/>
            </a:lnSpc>
            <a:spcBef>
              <a:spcPct val="0"/>
            </a:spcBef>
            <a:spcAft>
              <a:spcPct val="35000"/>
            </a:spcAft>
            <a:buNone/>
          </a:pPr>
          <a:r>
            <a:rPr lang="da-DK" sz="1700" kern="1200"/>
            <a:t>Udfyld kursusdesign-skabelon</a:t>
          </a:r>
        </a:p>
        <a:p>
          <a:pPr marL="0" lvl="0" indent="0" algn="ctr" defTabSz="755650">
            <a:lnSpc>
              <a:spcPct val="100000"/>
            </a:lnSpc>
            <a:spcBef>
              <a:spcPct val="0"/>
            </a:spcBef>
            <a:spcAft>
              <a:spcPct val="35000"/>
            </a:spcAft>
            <a:buNone/>
          </a:pPr>
          <a:r>
            <a:rPr lang="en-US" sz="1700" kern="1200"/>
            <a:t>Alene 5 min</a:t>
          </a:r>
        </a:p>
      </dsp:txBody>
      <dsp:txXfrm>
        <a:off x="101925" y="2108143"/>
        <a:ext cx="3690000" cy="720000"/>
      </dsp:txXfrm>
    </dsp:sp>
    <dsp:sp modelId="{29F0DDE7-BC97-4556-9652-DF46706351CE}">
      <dsp:nvSpPr>
        <dsp:cNvPr id="0" name=""/>
        <dsp:cNvSpPr/>
      </dsp:nvSpPr>
      <dsp:spPr>
        <a:xfrm>
          <a:off x="5452425" y="27350"/>
          <a:ext cx="1660500" cy="16605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1789563-DEB6-4E96-8D55-2F5F3CA6E96D}">
      <dsp:nvSpPr>
        <dsp:cNvPr id="0" name=""/>
        <dsp:cNvSpPr/>
      </dsp:nvSpPr>
      <dsp:spPr>
        <a:xfrm>
          <a:off x="4437675" y="2108143"/>
          <a:ext cx="369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100000"/>
            </a:lnSpc>
            <a:spcBef>
              <a:spcPct val="0"/>
            </a:spcBef>
            <a:spcAft>
              <a:spcPct val="35000"/>
            </a:spcAft>
            <a:buNone/>
          </a:pPr>
          <a:r>
            <a:rPr lang="da-DK" sz="1700" kern="1200"/>
            <a:t>Fremlæg for gruppen/bordet</a:t>
          </a:r>
        </a:p>
        <a:p>
          <a:pPr marL="0" lvl="0" indent="0" algn="ctr" defTabSz="755650">
            <a:lnSpc>
              <a:spcPct val="100000"/>
            </a:lnSpc>
            <a:spcBef>
              <a:spcPct val="0"/>
            </a:spcBef>
            <a:spcAft>
              <a:spcPct val="35000"/>
            </a:spcAft>
            <a:buNone/>
          </a:pPr>
          <a:r>
            <a:rPr lang="da-DK" sz="1700" kern="1200"/>
            <a:t> 2 min til hver</a:t>
          </a:r>
          <a:endParaRPr lang="en-US" sz="1700" kern="1200"/>
        </a:p>
      </dsp:txBody>
      <dsp:txXfrm>
        <a:off x="4437675" y="2108143"/>
        <a:ext cx="3690000" cy="72000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647A77-6D2B-1940-BCFE-CA36BF0CD83C}">
      <dsp:nvSpPr>
        <dsp:cNvPr id="0" name=""/>
        <dsp:cNvSpPr/>
      </dsp:nvSpPr>
      <dsp:spPr>
        <a:xfrm>
          <a:off x="0" y="69861"/>
          <a:ext cx="8229600" cy="692639"/>
        </a:xfrm>
        <a:prstGeom prst="round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rtl="0">
            <a:lnSpc>
              <a:spcPct val="90000"/>
            </a:lnSpc>
            <a:spcBef>
              <a:spcPct val="0"/>
            </a:spcBef>
            <a:spcAft>
              <a:spcPct val="35000"/>
            </a:spcAft>
            <a:buNone/>
          </a:pPr>
          <a:r>
            <a:rPr lang="da-DK" sz="1600" kern="1200"/>
            <a:t>Reflektere 2 og 2 i 2-5 min, eks hvordan gør I i jeres klinik? Hvad vil du gerne have ud af sessionen?</a:t>
          </a:r>
          <a:r>
            <a:rPr lang="da-DK" sz="1600" kern="1200">
              <a:latin typeface="Calibri"/>
            </a:rPr>
            <a:t> </a:t>
          </a:r>
          <a:endParaRPr lang="en-US" sz="1600" kern="1200"/>
        </a:p>
      </dsp:txBody>
      <dsp:txXfrm>
        <a:off x="33812" y="103673"/>
        <a:ext cx="8161976" cy="625015"/>
      </dsp:txXfrm>
    </dsp:sp>
    <dsp:sp modelId="{D931A7AC-AFC7-8340-B62D-F751768A982A}">
      <dsp:nvSpPr>
        <dsp:cNvPr id="0" name=""/>
        <dsp:cNvSpPr/>
      </dsp:nvSpPr>
      <dsp:spPr>
        <a:xfrm>
          <a:off x="0" y="808581"/>
          <a:ext cx="8229600" cy="692639"/>
        </a:xfrm>
        <a:prstGeom prst="round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rtl="0">
            <a:lnSpc>
              <a:spcPct val="90000"/>
            </a:lnSpc>
            <a:spcBef>
              <a:spcPct val="0"/>
            </a:spcBef>
            <a:spcAft>
              <a:spcPct val="35000"/>
            </a:spcAft>
            <a:buNone/>
          </a:pPr>
          <a:r>
            <a:rPr lang="da-DK" sz="1600" kern="1200"/>
            <a:t>Tavs</a:t>
          </a:r>
          <a:r>
            <a:rPr lang="da-DK" sz="1600" b="1" kern="1200"/>
            <a:t> refleksion </a:t>
          </a:r>
          <a:r>
            <a:rPr lang="da-DK" sz="1600" kern="1200"/>
            <a:t>1-2 min, eks hvad tager jeg med hjem? Hvad vil jeg dele med mine kollegaer?</a:t>
          </a:r>
          <a:r>
            <a:rPr lang="da-DK" sz="1600" kern="1200">
              <a:latin typeface="Calibri"/>
            </a:rPr>
            <a:t> </a:t>
          </a:r>
          <a:endParaRPr lang="en-US" sz="1600" kern="1200"/>
        </a:p>
      </dsp:txBody>
      <dsp:txXfrm>
        <a:off x="33812" y="842393"/>
        <a:ext cx="8161976" cy="625015"/>
      </dsp:txXfrm>
    </dsp:sp>
    <dsp:sp modelId="{8212D53E-285F-9B40-9567-15AAC1FBF60A}">
      <dsp:nvSpPr>
        <dsp:cNvPr id="0" name=""/>
        <dsp:cNvSpPr/>
      </dsp:nvSpPr>
      <dsp:spPr>
        <a:xfrm>
          <a:off x="0" y="1547301"/>
          <a:ext cx="8229600" cy="692639"/>
        </a:xfrm>
        <a:prstGeom prst="round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da-DK" sz="1600" kern="1200"/>
            <a:t>Genbesøg/repetere/opsummere på flip-over efter hver del-emne</a:t>
          </a:r>
          <a:endParaRPr lang="en-US" sz="1600" kern="1200"/>
        </a:p>
      </dsp:txBody>
      <dsp:txXfrm>
        <a:off x="33812" y="1581113"/>
        <a:ext cx="8161976" cy="625015"/>
      </dsp:txXfrm>
    </dsp:sp>
    <dsp:sp modelId="{400F897C-10FB-CF45-8FB3-737AC66C1E21}">
      <dsp:nvSpPr>
        <dsp:cNvPr id="0" name=""/>
        <dsp:cNvSpPr/>
      </dsp:nvSpPr>
      <dsp:spPr>
        <a:xfrm>
          <a:off x="0" y="2286021"/>
          <a:ext cx="8229600" cy="692639"/>
        </a:xfrm>
        <a:prstGeom prst="round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rtl="0">
            <a:lnSpc>
              <a:spcPct val="90000"/>
            </a:lnSpc>
            <a:spcBef>
              <a:spcPct val="0"/>
            </a:spcBef>
            <a:spcAft>
              <a:spcPct val="35000"/>
            </a:spcAft>
            <a:buNone/>
          </a:pPr>
          <a:r>
            <a:rPr lang="da-DK" sz="1600" b="0" kern="1200">
              <a:latin typeface="Montserrat Bold"/>
            </a:rPr>
            <a:t>interaktiv</a:t>
          </a:r>
          <a:r>
            <a:rPr lang="da-DK" sz="1600" b="0" kern="1200"/>
            <a:t> involvering</a:t>
          </a:r>
          <a:r>
            <a:rPr lang="da-DK" sz="1600" b="0" kern="1200">
              <a:latin typeface="Calibri"/>
            </a:rPr>
            <a:t> </a:t>
          </a:r>
          <a:r>
            <a:rPr lang="da-DK" sz="1600" b="0" kern="1200"/>
            <a:t> eks </a:t>
          </a:r>
          <a:r>
            <a:rPr lang="da-DK" sz="1600" b="0" kern="1200">
              <a:latin typeface="Montserrat Bold"/>
            </a:rPr>
            <a:t>quiz</a:t>
          </a:r>
          <a:r>
            <a:rPr lang="da-DK" sz="1600" b="0" kern="1200">
              <a:latin typeface="Calibri"/>
            </a:rPr>
            <a:t>, padlet, </a:t>
          </a:r>
          <a:r>
            <a:rPr lang="da-DK" sz="1600" b="0" kern="1200" err="1">
              <a:latin typeface="Calibri"/>
            </a:rPr>
            <a:t>Socrative</a:t>
          </a:r>
          <a:r>
            <a:rPr lang="da-DK" sz="1600" b="0" kern="1200">
              <a:latin typeface="Calibri"/>
            </a:rPr>
            <a:t> student</a:t>
          </a:r>
          <a:endParaRPr lang="en-US" sz="1600" b="0" kern="1200"/>
        </a:p>
      </dsp:txBody>
      <dsp:txXfrm>
        <a:off x="33812" y="2319833"/>
        <a:ext cx="8161976" cy="625015"/>
      </dsp:txXfrm>
    </dsp:sp>
    <dsp:sp modelId="{5111F01E-CE3C-D44E-8729-11CACC0A6F4C}">
      <dsp:nvSpPr>
        <dsp:cNvPr id="0" name=""/>
        <dsp:cNvSpPr/>
      </dsp:nvSpPr>
      <dsp:spPr>
        <a:xfrm>
          <a:off x="0" y="3024741"/>
          <a:ext cx="8229600" cy="692639"/>
        </a:xfrm>
        <a:prstGeom prst="round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da-DK" sz="1600" b="1" kern="1200"/>
            <a:t>Cases</a:t>
          </a:r>
          <a:r>
            <a:rPr lang="da-DK" sz="1600" b="0" kern="1200"/>
            <a:t> –</a:t>
          </a:r>
          <a:r>
            <a:rPr lang="da-DK" sz="1600" kern="1200"/>
            <a:t> skaber genkendelighed og egen vidensdeling</a:t>
          </a:r>
          <a:endParaRPr lang="en-US" sz="1600" kern="1200"/>
        </a:p>
      </dsp:txBody>
      <dsp:txXfrm>
        <a:off x="33812" y="3058553"/>
        <a:ext cx="8161976" cy="625015"/>
      </dsp:txXfrm>
    </dsp:sp>
    <dsp:sp modelId="{1A1D74C8-CB1A-984C-8E86-8F92DFBD63E2}">
      <dsp:nvSpPr>
        <dsp:cNvPr id="0" name=""/>
        <dsp:cNvSpPr/>
      </dsp:nvSpPr>
      <dsp:spPr>
        <a:xfrm>
          <a:off x="0" y="3763461"/>
          <a:ext cx="8229600" cy="692639"/>
        </a:xfrm>
        <a:prstGeom prst="round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rtl="0">
            <a:lnSpc>
              <a:spcPct val="90000"/>
            </a:lnSpc>
            <a:spcBef>
              <a:spcPct val="0"/>
            </a:spcBef>
            <a:spcAft>
              <a:spcPct val="35000"/>
            </a:spcAft>
            <a:buNone/>
          </a:pPr>
          <a:r>
            <a:rPr lang="da-DK" sz="1600" kern="1200"/>
            <a:t>Op og stå –</a:t>
          </a:r>
          <a:r>
            <a:rPr lang="da-DK" sz="1600" kern="1200">
              <a:latin typeface="Montserrat Bold"/>
            </a:rPr>
            <a:t>bevægelse - </a:t>
          </a:r>
          <a:r>
            <a:rPr lang="da-DK" sz="1600" kern="1200">
              <a:latin typeface="Calibri"/>
            </a:rPr>
            <a:t>italesæt</a:t>
          </a:r>
          <a:r>
            <a:rPr lang="da-DK" sz="1600" kern="1200"/>
            <a:t> det hvis folk falder hen</a:t>
          </a:r>
          <a:endParaRPr lang="en-US" sz="1600" kern="1200"/>
        </a:p>
      </dsp:txBody>
      <dsp:txXfrm>
        <a:off x="33812" y="3797273"/>
        <a:ext cx="8161976" cy="625015"/>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9C5FB9-7D11-DE4F-99D6-E17A8FEB6915}">
      <dsp:nvSpPr>
        <dsp:cNvPr id="0" name=""/>
        <dsp:cNvSpPr/>
      </dsp:nvSpPr>
      <dsp:spPr>
        <a:xfrm>
          <a:off x="105795" y="1102"/>
          <a:ext cx="3189112" cy="1913467"/>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da-DK" sz="2700" kern="1200"/>
            <a:t>Reklametekst for kurset</a:t>
          </a:r>
          <a:endParaRPr lang="en-US" sz="2700" kern="1200"/>
        </a:p>
      </dsp:txBody>
      <dsp:txXfrm>
        <a:off x="105795" y="1102"/>
        <a:ext cx="3189112" cy="1913467"/>
      </dsp:txXfrm>
    </dsp:sp>
    <dsp:sp modelId="{FC861DA1-F2A8-154C-A1D6-8DD46BE37E2B}">
      <dsp:nvSpPr>
        <dsp:cNvPr id="0" name=""/>
        <dsp:cNvSpPr/>
      </dsp:nvSpPr>
      <dsp:spPr>
        <a:xfrm>
          <a:off x="3613819" y="1102"/>
          <a:ext cx="3189112" cy="1913467"/>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da-DK" sz="2700" kern="1200"/>
            <a:t>Skal målrettes målgruppen</a:t>
          </a:r>
          <a:endParaRPr lang="en-US" sz="2700" kern="1200"/>
        </a:p>
      </dsp:txBody>
      <dsp:txXfrm>
        <a:off x="3613819" y="1102"/>
        <a:ext cx="3189112" cy="1913467"/>
      </dsp:txXfrm>
    </dsp:sp>
    <dsp:sp modelId="{F8D6E792-2A5B-F54A-8CC5-17484C2275DE}">
      <dsp:nvSpPr>
        <dsp:cNvPr id="0" name=""/>
        <dsp:cNvSpPr/>
      </dsp:nvSpPr>
      <dsp:spPr>
        <a:xfrm>
          <a:off x="7121843" y="1102"/>
          <a:ext cx="3189112" cy="1913467"/>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da-DK" sz="2700" kern="1200"/>
            <a:t>Ikke for lang</a:t>
          </a:r>
          <a:endParaRPr lang="en-US" sz="2700" kern="1200"/>
        </a:p>
      </dsp:txBody>
      <dsp:txXfrm>
        <a:off x="7121843" y="1102"/>
        <a:ext cx="3189112" cy="1913467"/>
      </dsp:txXfrm>
    </dsp:sp>
    <dsp:sp modelId="{F8D92E40-1DD0-4949-9C0A-28D9147C2798}">
      <dsp:nvSpPr>
        <dsp:cNvPr id="0" name=""/>
        <dsp:cNvSpPr/>
      </dsp:nvSpPr>
      <dsp:spPr>
        <a:xfrm>
          <a:off x="105795" y="2233481"/>
          <a:ext cx="3189112" cy="1913467"/>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da-DK" sz="2700" kern="1200"/>
            <a:t>Gerne direkte sprog</a:t>
          </a:r>
          <a:endParaRPr lang="en-US" sz="2700" kern="1200"/>
        </a:p>
      </dsp:txBody>
      <dsp:txXfrm>
        <a:off x="105795" y="2233481"/>
        <a:ext cx="3189112" cy="1913467"/>
      </dsp:txXfrm>
    </dsp:sp>
    <dsp:sp modelId="{9B1D7173-3384-1F4E-B7A0-B289986518FE}">
      <dsp:nvSpPr>
        <dsp:cNvPr id="0" name=""/>
        <dsp:cNvSpPr/>
      </dsp:nvSpPr>
      <dsp:spPr>
        <a:xfrm>
          <a:off x="3613819" y="2233481"/>
          <a:ext cx="3189112" cy="1913467"/>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da-DK" sz="2700" kern="1200"/>
            <a:t>Whats in it for me?</a:t>
          </a:r>
          <a:endParaRPr lang="en-US" sz="2700" kern="1200"/>
        </a:p>
      </dsp:txBody>
      <dsp:txXfrm>
        <a:off x="3613819" y="2233481"/>
        <a:ext cx="3189112" cy="1913467"/>
      </dsp:txXfrm>
    </dsp:sp>
    <dsp:sp modelId="{1456EE6C-9380-6E4C-AAE0-B371C83A1ACF}">
      <dsp:nvSpPr>
        <dsp:cNvPr id="0" name=""/>
        <dsp:cNvSpPr/>
      </dsp:nvSpPr>
      <dsp:spPr>
        <a:xfrm>
          <a:off x="7121843" y="2233481"/>
          <a:ext cx="3189112" cy="1913467"/>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da-DK" sz="2700" kern="1200"/>
            <a:t>Husk titel, målgruppe, underviser og kursusleder</a:t>
          </a:r>
          <a:endParaRPr lang="en-US" sz="2700" kern="1200"/>
        </a:p>
      </dsp:txBody>
      <dsp:txXfrm>
        <a:off x="7121843" y="2233481"/>
        <a:ext cx="3189112" cy="1913467"/>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C791C2-F9D6-4BB6-85FE-3802EEA297BD}">
      <dsp:nvSpPr>
        <dsp:cNvPr id="0" name=""/>
        <dsp:cNvSpPr/>
      </dsp:nvSpPr>
      <dsp:spPr>
        <a:xfrm>
          <a:off x="4295462" y="53728"/>
          <a:ext cx="916312" cy="91631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846194E-1218-43B1-B364-BB71C14580A7}">
      <dsp:nvSpPr>
        <dsp:cNvPr id="0" name=""/>
        <dsp:cNvSpPr/>
      </dsp:nvSpPr>
      <dsp:spPr>
        <a:xfrm>
          <a:off x="1298799" y="1311626"/>
          <a:ext cx="20362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100000"/>
            </a:lnSpc>
            <a:spcBef>
              <a:spcPct val="0"/>
            </a:spcBef>
            <a:spcAft>
              <a:spcPct val="35000"/>
            </a:spcAft>
            <a:buNone/>
          </a:pPr>
          <a:r>
            <a:rPr lang="da-DK" sz="1700" b="1" kern="1200"/>
            <a:t>Individuelt</a:t>
          </a:r>
          <a:endParaRPr lang="da-DK" sz="1700" kern="1200"/>
        </a:p>
        <a:p>
          <a:pPr marL="0" lvl="0" indent="0" algn="ctr" defTabSz="755650">
            <a:lnSpc>
              <a:spcPct val="100000"/>
            </a:lnSpc>
            <a:spcBef>
              <a:spcPct val="0"/>
            </a:spcBef>
            <a:spcAft>
              <a:spcPct val="35000"/>
            </a:spcAft>
            <a:buNone/>
          </a:pPr>
          <a:r>
            <a:rPr lang="da-DK" sz="1700" kern="1200">
              <a:latin typeface="Montserrat Bold"/>
            </a:rPr>
            <a:t> </a:t>
          </a:r>
          <a:r>
            <a:rPr lang="da-DK" sz="1700" kern="1200"/>
            <a:t>10 min.</a:t>
          </a:r>
          <a:endParaRPr lang="en-US" sz="1700" kern="1200"/>
        </a:p>
      </dsp:txBody>
      <dsp:txXfrm>
        <a:off x="1298799" y="1311626"/>
        <a:ext cx="2036250" cy="720000"/>
      </dsp:txXfrm>
    </dsp:sp>
    <dsp:sp modelId="{63FF9464-E4DC-49E6-BBB1-58E9085E3F1A}">
      <dsp:nvSpPr>
        <dsp:cNvPr id="0" name=""/>
        <dsp:cNvSpPr/>
      </dsp:nvSpPr>
      <dsp:spPr>
        <a:xfrm>
          <a:off x="1814666" y="66905"/>
          <a:ext cx="916312" cy="91631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F95B97E-FE82-4AD1-80B4-4FFE878AC5EC}">
      <dsp:nvSpPr>
        <dsp:cNvPr id="0" name=""/>
        <dsp:cNvSpPr/>
      </dsp:nvSpPr>
      <dsp:spPr>
        <a:xfrm>
          <a:off x="3691392" y="1311626"/>
          <a:ext cx="20362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100000"/>
            </a:lnSpc>
            <a:spcBef>
              <a:spcPct val="0"/>
            </a:spcBef>
            <a:spcAft>
              <a:spcPct val="35000"/>
            </a:spcAft>
            <a:buNone/>
          </a:pPr>
          <a:r>
            <a:rPr lang="da-DK" sz="1700" kern="1200">
              <a:latin typeface="Montserrat Bold"/>
            </a:rPr>
            <a:t>Gruppe</a:t>
          </a:r>
          <a:endParaRPr lang="da-DK" sz="1700" kern="1200"/>
        </a:p>
        <a:p>
          <a:pPr marL="0" lvl="0" indent="0" algn="ctr" defTabSz="755650">
            <a:lnSpc>
              <a:spcPct val="100000"/>
            </a:lnSpc>
            <a:spcBef>
              <a:spcPct val="0"/>
            </a:spcBef>
            <a:spcAft>
              <a:spcPct val="35000"/>
            </a:spcAft>
            <a:buNone/>
          </a:pPr>
          <a:r>
            <a:rPr lang="da-DK" sz="1700" kern="1200">
              <a:latin typeface="Montserrat Bold"/>
            </a:rPr>
            <a:t> </a:t>
          </a:r>
          <a:r>
            <a:rPr lang="da-DK" sz="1700" kern="1200"/>
            <a:t>25 min.</a:t>
          </a:r>
          <a:endParaRPr lang="en-US" sz="1700" kern="1200"/>
        </a:p>
      </dsp:txBody>
      <dsp:txXfrm>
        <a:off x="3691392" y="1311626"/>
        <a:ext cx="2036250" cy="72000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4.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5.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latin typeface="Fira Sans" panose="020B0503050000020004" pitchFamily="34" charset="0"/>
            </a:endParaRP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6018781-FBF9-354C-A025-C49C596164BA}" type="datetimeFigureOut">
              <a:rPr lang="en-US" smtClean="0">
                <a:latin typeface="Fira Sans" panose="020B0503050000020004" pitchFamily="34" charset="0"/>
              </a:rPr>
              <a:t>11/22/2024</a:t>
            </a:fld>
            <a:endParaRPr lang="en-US">
              <a:latin typeface="Fira Sans" panose="020B0503050000020004" pitchFamily="34" charset="0"/>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latin typeface="Fira Sans" panose="020B0503050000020004" pitchFamily="34" charset="0"/>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8F4EF74-8826-BD43-B880-7A8566D08AFF}" type="slidenum">
              <a:rPr lang="en-US" smtClean="0">
                <a:latin typeface="Fira Sans" panose="020B0503050000020004" pitchFamily="34" charset="0"/>
              </a:rPr>
              <a:t>‹nr.›</a:t>
            </a:fld>
            <a:endParaRPr lang="en-US">
              <a:latin typeface="Fira Sans" panose="020B0503050000020004" pitchFamily="34" charset="0"/>
            </a:endParaRPr>
          </a:p>
        </p:txBody>
      </p:sp>
    </p:spTree>
    <p:extLst>
      <p:ext uri="{BB962C8B-B14F-4D97-AF65-F5344CB8AC3E}">
        <p14:creationId xmlns:p14="http://schemas.microsoft.com/office/powerpoint/2010/main" val="2462407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Fira Sans" panose="020B0503050000020004" pitchFamily="34" charset="0"/>
              </a:defRPr>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Fira Sans" panose="020B0503050000020004" pitchFamily="34" charset="0"/>
              </a:defRPr>
            </a:lvl1pPr>
          </a:lstStyle>
          <a:p>
            <a:fld id="{108FFD40-13C9-7B48-A0BE-E251E1E33FE5}" type="datetimeFigureOut">
              <a:rPr lang="en-US" smtClean="0"/>
              <a:pPr/>
              <a:t>11/22/2024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Fira Sans" panose="020B0503050000020004" pitchFamily="34" charset="0"/>
              </a:defRPr>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Fira Sans" panose="020B0503050000020004" pitchFamily="34" charset="0"/>
              </a:defRPr>
            </a:lvl1pPr>
          </a:lstStyle>
          <a:p>
            <a:fld id="{6F8E2375-F1B1-284C-A827-B0E603FDBDD8}" type="slidenum">
              <a:rPr lang="en-US" smtClean="0"/>
              <a:pPr/>
              <a:t>‹nr.›</a:t>
            </a:fld>
            <a:endParaRPr lang="en-US"/>
          </a:p>
        </p:txBody>
      </p:sp>
    </p:spTree>
    <p:extLst>
      <p:ext uri="{BB962C8B-B14F-4D97-AF65-F5344CB8AC3E}">
        <p14:creationId xmlns:p14="http://schemas.microsoft.com/office/powerpoint/2010/main" val="938444280"/>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Fira Sans" panose="020B0503050000020004" pitchFamily="34" charset="0"/>
        <a:ea typeface="+mn-ea"/>
        <a:cs typeface="+mn-cs"/>
      </a:defRPr>
    </a:lvl1pPr>
    <a:lvl2pPr marL="457200" algn="l" defTabSz="914400" rtl="0" eaLnBrk="1" latinLnBrk="0" hangingPunct="1">
      <a:defRPr sz="1200" b="0" i="0" kern="1200">
        <a:solidFill>
          <a:schemeClr val="tx1"/>
        </a:solidFill>
        <a:latin typeface="Fira Sans" panose="020B0503050000020004" pitchFamily="34" charset="0"/>
        <a:ea typeface="+mn-ea"/>
        <a:cs typeface="+mn-cs"/>
      </a:defRPr>
    </a:lvl2pPr>
    <a:lvl3pPr marL="914400" algn="l" defTabSz="914400" rtl="0" eaLnBrk="1" latinLnBrk="0" hangingPunct="1">
      <a:defRPr sz="1200" b="0" i="0" kern="1200">
        <a:solidFill>
          <a:schemeClr val="tx1"/>
        </a:solidFill>
        <a:latin typeface="Fira Sans" panose="020B0503050000020004" pitchFamily="34" charset="0"/>
        <a:ea typeface="+mn-ea"/>
        <a:cs typeface="+mn-cs"/>
      </a:defRPr>
    </a:lvl3pPr>
    <a:lvl4pPr marL="1371600" algn="l" defTabSz="914400" rtl="0" eaLnBrk="1" latinLnBrk="0" hangingPunct="1">
      <a:defRPr sz="1200" b="0" i="0" kern="1200">
        <a:solidFill>
          <a:schemeClr val="tx1"/>
        </a:solidFill>
        <a:latin typeface="Fira Sans" panose="020B0503050000020004" pitchFamily="34" charset="0"/>
        <a:ea typeface="+mn-ea"/>
        <a:cs typeface="+mn-cs"/>
      </a:defRPr>
    </a:lvl4pPr>
    <a:lvl5pPr marL="1828800" algn="l" defTabSz="914400" rtl="0" eaLnBrk="1" latinLnBrk="0" hangingPunct="1">
      <a:defRPr sz="1200" b="0" i="0" kern="1200">
        <a:solidFill>
          <a:schemeClr val="tx1"/>
        </a:solidFill>
        <a:latin typeface="Fira Sans" panose="020B05030500000200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F8E2375-F1B1-284C-A827-B0E603FDBDD8}" type="slidenum">
              <a:rPr lang="en-US" smtClean="0"/>
              <a:t>1</a:t>
            </a:fld>
            <a:endParaRPr lang="en-US"/>
          </a:p>
        </p:txBody>
      </p:sp>
    </p:spTree>
    <p:extLst>
      <p:ext uri="{BB962C8B-B14F-4D97-AF65-F5344CB8AC3E}">
        <p14:creationId xmlns:p14="http://schemas.microsoft.com/office/powerpoint/2010/main" val="12043479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a:t>MS</a:t>
            </a:r>
          </a:p>
        </p:txBody>
      </p:sp>
      <p:sp>
        <p:nvSpPr>
          <p:cNvPr id="4" name="Pladsholder til slidenummer 3"/>
          <p:cNvSpPr>
            <a:spLocks noGrp="1"/>
          </p:cNvSpPr>
          <p:nvPr>
            <p:ph type="sldNum" sz="quarter" idx="5"/>
          </p:nvPr>
        </p:nvSpPr>
        <p:spPr/>
        <p:txBody>
          <a:bodyPr/>
          <a:lstStyle/>
          <a:p>
            <a:fld id="{84A3F3BC-7E51-4386-9B96-F72ED0E82200}" type="slidenum">
              <a:rPr lang="da-DK" smtClean="0"/>
              <a:pPr/>
              <a:t>10</a:t>
            </a:fld>
            <a:endParaRPr lang="da-DK"/>
          </a:p>
        </p:txBody>
      </p:sp>
    </p:spTree>
    <p:extLst>
      <p:ext uri="{BB962C8B-B14F-4D97-AF65-F5344CB8AC3E}">
        <p14:creationId xmlns:p14="http://schemas.microsoft.com/office/powerpoint/2010/main" val="25563324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6F8E2375-F1B1-284C-A827-B0E603FDBDD8}" type="slidenum">
              <a:rPr lang="en-US" smtClean="0"/>
              <a:pPr/>
              <a:t>11</a:t>
            </a:fld>
            <a:endParaRPr lang="en-US"/>
          </a:p>
        </p:txBody>
      </p:sp>
    </p:spTree>
    <p:extLst>
      <p:ext uri="{BB962C8B-B14F-4D97-AF65-F5344CB8AC3E}">
        <p14:creationId xmlns:p14="http://schemas.microsoft.com/office/powerpoint/2010/main" val="35807276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a:t>MS</a:t>
            </a:r>
          </a:p>
        </p:txBody>
      </p:sp>
      <p:sp>
        <p:nvSpPr>
          <p:cNvPr id="4" name="Pladsholder til slidenummer 3"/>
          <p:cNvSpPr>
            <a:spLocks noGrp="1"/>
          </p:cNvSpPr>
          <p:nvPr>
            <p:ph type="sldNum" sz="quarter" idx="5"/>
          </p:nvPr>
        </p:nvSpPr>
        <p:spPr/>
        <p:txBody>
          <a:bodyPr/>
          <a:lstStyle/>
          <a:p>
            <a:fld id="{84A3F3BC-7E51-4386-9B96-F72ED0E82200}" type="slidenum">
              <a:rPr lang="da-DK" smtClean="0"/>
              <a:pPr/>
              <a:t>16</a:t>
            </a:fld>
            <a:endParaRPr lang="da-DK"/>
          </a:p>
        </p:txBody>
      </p:sp>
    </p:spTree>
    <p:extLst>
      <p:ext uri="{BB962C8B-B14F-4D97-AF65-F5344CB8AC3E}">
        <p14:creationId xmlns:p14="http://schemas.microsoft.com/office/powerpoint/2010/main" val="4762105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a:t>AW</a:t>
            </a:r>
          </a:p>
          <a:p>
            <a:r>
              <a:rPr lang="da-DK"/>
              <a:t>teorien om læringsstile er blevet kritiseret for manglende videnskabelig evidens, bruges den stadig som en praktisk ramme for at diversificere undervisningen</a:t>
            </a:r>
          </a:p>
          <a:p>
            <a:r>
              <a:rPr lang="da-DK"/>
              <a:t>Det vigtigste er nok at variere undervisningen og inddrage/aktivere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a:p>
          <a:p>
            <a:pPr marL="0" marR="0" lvl="0" indent="0" algn="l" defTabSz="914400" rtl="0" eaLnBrk="1" fontAlgn="auto" latinLnBrk="0" hangingPunct="1">
              <a:lnSpc>
                <a:spcPct val="100000"/>
              </a:lnSpc>
              <a:spcBef>
                <a:spcPts val="0"/>
              </a:spcBef>
              <a:spcAft>
                <a:spcPts val="0"/>
              </a:spcAft>
              <a:buClrTx/>
              <a:buSzTx/>
              <a:buFontTx/>
              <a:buNone/>
              <a:tabLst/>
              <a:defRPr/>
            </a:pPr>
            <a:r>
              <a:rPr lang="da-DK"/>
              <a:t>Spørgsmål der stilles af Teoretikeren: Hvad  Pragmatikeren: Hvordan  Aktivisten: Hvad hvis  Reflektoren: Hvorfor</a:t>
            </a:r>
          </a:p>
          <a:p>
            <a:endParaRPr lang="da-DK"/>
          </a:p>
          <a:p>
            <a:r>
              <a:rPr lang="da-DK" b="1"/>
              <a:t>Kolbs læringscyklus</a:t>
            </a:r>
            <a:r>
              <a:rPr lang="da-DK"/>
              <a:t> (konkret oplevelse, refleksiv observation, abstrakt begrebsdannelse og aktiv </a:t>
            </a:r>
            <a:r>
              <a:rPr lang="da-DK" err="1"/>
              <a:t>eksperimentering</a:t>
            </a:r>
            <a:r>
              <a:rPr lang="da-DK"/>
              <a:t>)</a:t>
            </a:r>
            <a:endParaRPr lang="da-DK" b="1"/>
          </a:p>
          <a:p>
            <a:r>
              <a:rPr lang="da-DK" b="1"/>
              <a:t>Visuel, auditiv, og kinæstetisk læring</a:t>
            </a:r>
            <a:r>
              <a:rPr lang="da-DK"/>
              <a:t> (VAK-model</a:t>
            </a:r>
            <a:r>
              <a:rPr lang="da-DK" b="1"/>
              <a:t>)</a:t>
            </a:r>
            <a:endParaRPr lang="da-DK"/>
          </a:p>
          <a:p>
            <a:endParaRPr lang="da-DK"/>
          </a:p>
        </p:txBody>
      </p:sp>
      <p:sp>
        <p:nvSpPr>
          <p:cNvPr id="4" name="Pladsholder til slidenummer 3"/>
          <p:cNvSpPr>
            <a:spLocks noGrp="1"/>
          </p:cNvSpPr>
          <p:nvPr>
            <p:ph type="sldNum" sz="quarter" idx="5"/>
          </p:nvPr>
        </p:nvSpPr>
        <p:spPr/>
        <p:txBody>
          <a:bodyPr/>
          <a:lstStyle/>
          <a:p>
            <a:fld id="{84A3F3BC-7E51-4386-9B96-F72ED0E82200}" type="slidenum">
              <a:rPr lang="da-DK" smtClean="0"/>
              <a:pPr/>
              <a:t>17</a:t>
            </a:fld>
            <a:endParaRPr lang="da-DK"/>
          </a:p>
        </p:txBody>
      </p:sp>
    </p:spTree>
    <p:extLst>
      <p:ext uri="{BB962C8B-B14F-4D97-AF65-F5344CB8AC3E}">
        <p14:creationId xmlns:p14="http://schemas.microsoft.com/office/powerpoint/2010/main" val="9579314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a:t>AW </a:t>
            </a:r>
          </a:p>
        </p:txBody>
      </p:sp>
      <p:sp>
        <p:nvSpPr>
          <p:cNvPr id="4" name="Pladsholder til slidenummer 3"/>
          <p:cNvSpPr>
            <a:spLocks noGrp="1"/>
          </p:cNvSpPr>
          <p:nvPr>
            <p:ph type="sldNum" sz="quarter" idx="5"/>
          </p:nvPr>
        </p:nvSpPr>
        <p:spPr/>
        <p:txBody>
          <a:bodyPr/>
          <a:lstStyle/>
          <a:p>
            <a:fld id="{84A3F3BC-7E51-4386-9B96-F72ED0E82200}" type="slidenum">
              <a:rPr lang="da-DK" smtClean="0"/>
              <a:pPr/>
              <a:t>18</a:t>
            </a:fld>
            <a:endParaRPr lang="da-DK"/>
          </a:p>
        </p:txBody>
      </p:sp>
    </p:spTree>
    <p:extLst>
      <p:ext uri="{BB962C8B-B14F-4D97-AF65-F5344CB8AC3E}">
        <p14:creationId xmlns:p14="http://schemas.microsoft.com/office/powerpoint/2010/main" val="2557178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9300EC-BDAD-1B66-5A2E-8C458B173D03}"/>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19E5955D-25FF-2633-FA18-24B6A07FAB41}"/>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835A5BCA-6C71-8097-9F02-9A877A22E225}"/>
              </a:ext>
            </a:extLst>
          </p:cNvPr>
          <p:cNvSpPr>
            <a:spLocks noGrp="1"/>
          </p:cNvSpPr>
          <p:nvPr>
            <p:ph type="body" idx="1"/>
          </p:nvPr>
        </p:nvSpPr>
        <p:spPr/>
        <p:txBody>
          <a:bodyPr/>
          <a:lstStyle/>
          <a:p>
            <a:r>
              <a:rPr lang="da-DK"/>
              <a:t>AW </a:t>
            </a:r>
          </a:p>
        </p:txBody>
      </p:sp>
      <p:sp>
        <p:nvSpPr>
          <p:cNvPr id="4" name="Pladsholder til slidenummer 3">
            <a:extLst>
              <a:ext uri="{FF2B5EF4-FFF2-40B4-BE49-F238E27FC236}">
                <a16:creationId xmlns:a16="http://schemas.microsoft.com/office/drawing/2014/main" id="{9DB171BA-A68C-42DD-201D-A97EBE89576F}"/>
              </a:ext>
            </a:extLst>
          </p:cNvPr>
          <p:cNvSpPr>
            <a:spLocks noGrp="1"/>
          </p:cNvSpPr>
          <p:nvPr>
            <p:ph type="sldNum" sz="quarter" idx="5"/>
          </p:nvPr>
        </p:nvSpPr>
        <p:spPr/>
        <p:txBody>
          <a:bodyPr/>
          <a:lstStyle/>
          <a:p>
            <a:fld id="{84A3F3BC-7E51-4386-9B96-F72ED0E82200}" type="slidenum">
              <a:rPr lang="da-DK" smtClean="0"/>
              <a:pPr/>
              <a:t>19</a:t>
            </a:fld>
            <a:endParaRPr lang="da-DK"/>
          </a:p>
        </p:txBody>
      </p:sp>
    </p:spTree>
    <p:extLst>
      <p:ext uri="{BB962C8B-B14F-4D97-AF65-F5344CB8AC3E}">
        <p14:creationId xmlns:p14="http://schemas.microsoft.com/office/powerpoint/2010/main" val="15561997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BF69D9-0A6C-FFF4-E5B8-AEC885E1E49D}"/>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702F014E-E6D4-A6A8-C6A0-D1C0C24AE286}"/>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A0CB4DC1-4144-9F7C-5742-00DBCC5A8242}"/>
              </a:ext>
            </a:extLst>
          </p:cNvPr>
          <p:cNvSpPr>
            <a:spLocks noGrp="1"/>
          </p:cNvSpPr>
          <p:nvPr>
            <p:ph type="body" idx="1"/>
          </p:nvPr>
        </p:nvSpPr>
        <p:spPr/>
        <p:txBody>
          <a:bodyPr/>
          <a:lstStyle/>
          <a:p>
            <a:r>
              <a:rPr lang="da-DK"/>
              <a:t>AW </a:t>
            </a:r>
          </a:p>
        </p:txBody>
      </p:sp>
      <p:sp>
        <p:nvSpPr>
          <p:cNvPr id="4" name="Pladsholder til slidenummer 3">
            <a:extLst>
              <a:ext uri="{FF2B5EF4-FFF2-40B4-BE49-F238E27FC236}">
                <a16:creationId xmlns:a16="http://schemas.microsoft.com/office/drawing/2014/main" id="{9644C984-A0D6-634F-C32A-0016548D8780}"/>
              </a:ext>
            </a:extLst>
          </p:cNvPr>
          <p:cNvSpPr>
            <a:spLocks noGrp="1"/>
          </p:cNvSpPr>
          <p:nvPr>
            <p:ph type="sldNum" sz="quarter" idx="5"/>
          </p:nvPr>
        </p:nvSpPr>
        <p:spPr/>
        <p:txBody>
          <a:bodyPr/>
          <a:lstStyle/>
          <a:p>
            <a:fld id="{84A3F3BC-7E51-4386-9B96-F72ED0E82200}" type="slidenum">
              <a:rPr lang="da-DK" smtClean="0"/>
              <a:pPr/>
              <a:t>20</a:t>
            </a:fld>
            <a:endParaRPr lang="da-DK"/>
          </a:p>
        </p:txBody>
      </p:sp>
    </p:spTree>
    <p:extLst>
      <p:ext uri="{BB962C8B-B14F-4D97-AF65-F5344CB8AC3E}">
        <p14:creationId xmlns:p14="http://schemas.microsoft.com/office/powerpoint/2010/main" val="40500265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724ADC-11AD-AEEC-A36E-8C8302263D25}"/>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6DDEB118-6E7E-B39E-17C2-7D6CF1D8BA93}"/>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0FB6035A-6CB0-9207-66A6-B6D2657218BC}"/>
              </a:ext>
            </a:extLst>
          </p:cNvPr>
          <p:cNvSpPr>
            <a:spLocks noGrp="1"/>
          </p:cNvSpPr>
          <p:nvPr>
            <p:ph type="body" idx="1"/>
          </p:nvPr>
        </p:nvSpPr>
        <p:spPr/>
        <p:txBody>
          <a:bodyPr/>
          <a:lstStyle/>
          <a:p>
            <a:r>
              <a:rPr lang="da-DK"/>
              <a:t>AW </a:t>
            </a:r>
          </a:p>
          <a:p>
            <a:r>
              <a:rPr lang="da-DK"/>
              <a:t>Kom med eksempler</a:t>
            </a:r>
          </a:p>
          <a:p>
            <a:r>
              <a:rPr lang="da-DK" b="1"/>
              <a:t>Forelæsning og klasseundervisning</a:t>
            </a:r>
            <a:r>
              <a:rPr lang="da-DK"/>
              <a:t>: Læreren præsenterer viden foran en gruppe elever, typisk med brug af tavle, slides eller mundtlig fremstilling. Effektiv til at formidle meget information på kort tid. Begrænset interaktion og risiko for passiv læring</a:t>
            </a:r>
          </a:p>
          <a:p>
            <a:r>
              <a:rPr lang="da-DK" b="1"/>
              <a:t>Gruppearbejde</a:t>
            </a:r>
            <a:r>
              <a:rPr lang="da-DK"/>
              <a:t>: Elever arbejder i mindre grupper om at løse en opgave, diskutere et emne eller gennemføre et projekt. Fremmer samarbejde, problemløsning og kommunikation. Kan være udfordrende at sikre lige deltagelse fra alle.</a:t>
            </a:r>
          </a:p>
          <a:p>
            <a:r>
              <a:rPr lang="da-DK" b="1"/>
              <a:t>Projektbaseret læring</a:t>
            </a:r>
            <a:r>
              <a:rPr lang="da-DK"/>
              <a:t>: Elever arbejder med længerevarende projekter, der kræver research, analyse og produktion. Fremmer dybdelæring og praksisorientering. Tidskrævende og kræver god planlægning.</a:t>
            </a:r>
          </a:p>
          <a:p>
            <a:r>
              <a:rPr lang="da-DK" b="1"/>
              <a:t>Problemorienteret læring (PBL) </a:t>
            </a:r>
            <a:r>
              <a:rPr lang="da-DK"/>
              <a:t>Elever præsenteres for et problem, som de skal undersøge og finde løsninger på. Fokus er på selvstændig læring. Styrker kritisk tænkning og selvstændighed. Kan være udfordrende for elever, der er vant til mere struktureret læring.</a:t>
            </a:r>
            <a:endParaRPr lang="da-DK" b="1"/>
          </a:p>
          <a:p>
            <a:r>
              <a:rPr lang="da-DK" b="1"/>
              <a:t>Undersøgelsesbaseret læring </a:t>
            </a:r>
            <a:r>
              <a:rPr lang="da-DK"/>
              <a:t>Elever lærer gennem at udforske og undersøge spørgsmål eller fænomener. Ofte brugt i naturvidenskabelige fag. Fremmer nysgerrighed og eksperimenterende læring. Kræver ressourcer og kan være svært at styre.</a:t>
            </a:r>
          </a:p>
          <a:p>
            <a:r>
              <a:rPr lang="da-DK" b="1"/>
              <a:t>Differentieret undervisning </a:t>
            </a:r>
            <a:r>
              <a:rPr lang="da-DK"/>
              <a:t>Læreren tilpasser undervisningen til elevernes niveau, interesser og behov. Støtter både stærke og svage elever. Kan være krævende at planlægge og gennemføre.</a:t>
            </a:r>
            <a:endParaRPr lang="da-DK" b="1"/>
          </a:p>
          <a:p>
            <a:r>
              <a:rPr lang="da-DK" b="1" err="1"/>
              <a:t>Flipped</a:t>
            </a:r>
            <a:r>
              <a:rPr lang="da-DK" b="1"/>
              <a:t> </a:t>
            </a:r>
            <a:r>
              <a:rPr lang="da-DK" b="1" err="1"/>
              <a:t>Classroom</a:t>
            </a:r>
            <a:r>
              <a:rPr lang="da-DK" b="1"/>
              <a:t> (omvendt undervisning</a:t>
            </a:r>
            <a:r>
              <a:rPr lang="da-DK"/>
              <a:t>): Elever forbereder sig hjemme med fx videoer, og tiden i klassen bruges til diskussion, samarbejde eller problemløsning. Giver mere tid til aktiv læring i klassen.</a:t>
            </a:r>
            <a:r>
              <a:rPr lang="da-DK" b="1"/>
              <a:t> </a:t>
            </a:r>
            <a:r>
              <a:rPr lang="da-DK"/>
              <a:t>Afhænger af elevernes forberedelse.</a:t>
            </a:r>
          </a:p>
          <a:p>
            <a:pPr marL="0" marR="0" lvl="0" indent="0" algn="l" defTabSz="914400" rtl="0" eaLnBrk="1" fontAlgn="auto" latinLnBrk="0" hangingPunct="1">
              <a:lnSpc>
                <a:spcPct val="100000"/>
              </a:lnSpc>
              <a:spcBef>
                <a:spcPts val="0"/>
              </a:spcBef>
              <a:spcAft>
                <a:spcPts val="0"/>
              </a:spcAft>
              <a:buClrTx/>
              <a:buSzTx/>
              <a:buFontTx/>
              <a:buNone/>
              <a:tabLst/>
              <a:defRPr/>
            </a:pPr>
            <a:r>
              <a:rPr lang="da-DK" b="1"/>
              <a:t>Case-baseret undervisning</a:t>
            </a:r>
            <a:r>
              <a:rPr lang="da-DK"/>
              <a:t> Elever arbejder med realistiske cases eller scenarier for at anvende teori i praksis.</a:t>
            </a:r>
            <a:r>
              <a:rPr lang="da-DK" b="1"/>
              <a:t> </a:t>
            </a:r>
            <a:r>
              <a:rPr lang="da-DK"/>
              <a:t>Skaber sammenhæng mellem teori og praksis. Kan være svært at finde relevante og engagerende cases.</a:t>
            </a:r>
          </a:p>
          <a:p>
            <a:pPr marL="0" marR="0" lvl="0" indent="0" algn="l" defTabSz="914400" rtl="0" eaLnBrk="1" fontAlgn="auto" latinLnBrk="0" hangingPunct="1">
              <a:lnSpc>
                <a:spcPct val="100000"/>
              </a:lnSpc>
              <a:spcBef>
                <a:spcPts val="0"/>
              </a:spcBef>
              <a:spcAft>
                <a:spcPts val="0"/>
              </a:spcAft>
              <a:buClrTx/>
              <a:buSzTx/>
              <a:buFontTx/>
              <a:buNone/>
              <a:tabLst/>
              <a:defRPr/>
            </a:pPr>
            <a:r>
              <a:rPr lang="da-DK" b="1"/>
              <a:t>Rollespil og simulation </a:t>
            </a:r>
            <a:r>
              <a:rPr lang="da-DK"/>
              <a:t>Elever påtager sig roller eller deltager i simulationsaktiviteter for at udforske komplekse situationer. Fremmer empati, engagement og praktisk anvendelse af læring. Kræver tid og kan være udfordrende for introverte elever.</a:t>
            </a:r>
          </a:p>
          <a:p>
            <a:pPr marL="0" marR="0" lvl="0" indent="0" algn="l" defTabSz="914400" rtl="0" eaLnBrk="1" fontAlgn="auto" latinLnBrk="0" hangingPunct="1">
              <a:lnSpc>
                <a:spcPct val="100000"/>
              </a:lnSpc>
              <a:spcBef>
                <a:spcPts val="0"/>
              </a:spcBef>
              <a:spcAft>
                <a:spcPts val="0"/>
              </a:spcAft>
              <a:buClrTx/>
              <a:buSzTx/>
              <a:buFontTx/>
              <a:buNone/>
              <a:tabLst/>
              <a:defRPr/>
            </a:pPr>
            <a:r>
              <a:rPr lang="da-DK" b="1"/>
              <a:t>Stationsundervisning </a:t>
            </a:r>
            <a:r>
              <a:rPr lang="da-DK"/>
              <a:t>Elever bevæger sig mellem forskellige stationer med forskellige opgaver eller aktiviteter. Skaber variation og passer til forskellige læringsstile. Kan være svært at koordinere og kræver plads.</a:t>
            </a:r>
          </a:p>
          <a:p>
            <a:pPr marL="0" marR="0" lvl="0" indent="0" algn="l" defTabSz="914400" rtl="0" eaLnBrk="1" fontAlgn="auto" latinLnBrk="0" hangingPunct="1">
              <a:lnSpc>
                <a:spcPct val="100000"/>
              </a:lnSpc>
              <a:spcBef>
                <a:spcPts val="0"/>
              </a:spcBef>
              <a:spcAft>
                <a:spcPts val="0"/>
              </a:spcAft>
              <a:buClrTx/>
              <a:buSzTx/>
              <a:buFontTx/>
              <a:buNone/>
              <a:tabLst/>
              <a:defRPr/>
            </a:pPr>
            <a:r>
              <a:rPr lang="da-DK" b="1"/>
              <a:t>Individuelt arbejde og selvlæring </a:t>
            </a:r>
            <a:r>
              <a:rPr lang="da-DK"/>
              <a:t>Elever arbejder selvstændigt med opgaver eller materialer. Støtter elever i deres eget tempo. Begrænser samarbejde og interaktion.</a:t>
            </a:r>
          </a:p>
          <a:p>
            <a:pPr marL="0" marR="0" lvl="0" indent="0" algn="l" defTabSz="914400" rtl="0" eaLnBrk="1" fontAlgn="auto" latinLnBrk="0" hangingPunct="1">
              <a:lnSpc>
                <a:spcPct val="100000"/>
              </a:lnSpc>
              <a:spcBef>
                <a:spcPts val="0"/>
              </a:spcBef>
              <a:spcAft>
                <a:spcPts val="0"/>
              </a:spcAft>
              <a:buClrTx/>
              <a:buSzTx/>
              <a:buFontTx/>
              <a:buNone/>
              <a:tabLst/>
              <a:defRPr/>
            </a:pPr>
            <a:r>
              <a:rPr lang="da-DK" b="1"/>
              <a:t>E-læring og blended learning</a:t>
            </a:r>
            <a:r>
              <a:rPr lang="da-DK"/>
              <a:t>: Brug af digitale værktøjer og online platforme i undervisningen, enten som supplement eller hovedform.</a:t>
            </a:r>
            <a:r>
              <a:rPr lang="da-DK" b="1"/>
              <a:t> </a:t>
            </a:r>
            <a:r>
              <a:rPr lang="da-DK"/>
              <a:t>Fleksibelt og tilgængeligt. Kræver teknologi og kan føre til mindre social interaktion.</a:t>
            </a:r>
          </a:p>
          <a:p>
            <a:pPr marL="0" marR="0" lvl="0" indent="0" algn="l" defTabSz="914400" rtl="0" eaLnBrk="1" fontAlgn="auto" latinLnBrk="0" hangingPunct="1">
              <a:lnSpc>
                <a:spcPct val="100000"/>
              </a:lnSpc>
              <a:spcBef>
                <a:spcPts val="0"/>
              </a:spcBef>
              <a:spcAft>
                <a:spcPts val="0"/>
              </a:spcAft>
              <a:buClrTx/>
              <a:buSzTx/>
              <a:buFontTx/>
              <a:buNone/>
              <a:tabLst/>
              <a:defRPr/>
            </a:pPr>
            <a:r>
              <a:rPr lang="da-DK" b="1"/>
              <a:t>Faglig vejledning og coaching </a:t>
            </a:r>
            <a:r>
              <a:rPr lang="da-DK"/>
              <a:t>Individuel eller </a:t>
            </a:r>
            <a:r>
              <a:rPr lang="da-DK" err="1"/>
              <a:t>gruppebaseret</a:t>
            </a:r>
            <a:r>
              <a:rPr lang="da-DK"/>
              <a:t> støtte fra en lærer for at vejlede og udvikle elevernes læring. Fokus på elevernes individuelle behov. Ressourcekrævende.</a:t>
            </a:r>
          </a:p>
        </p:txBody>
      </p:sp>
      <p:sp>
        <p:nvSpPr>
          <p:cNvPr id="4" name="Pladsholder til slidenummer 3">
            <a:extLst>
              <a:ext uri="{FF2B5EF4-FFF2-40B4-BE49-F238E27FC236}">
                <a16:creationId xmlns:a16="http://schemas.microsoft.com/office/drawing/2014/main" id="{C98956DB-5887-A74A-4DA2-A66536645156}"/>
              </a:ext>
            </a:extLst>
          </p:cNvPr>
          <p:cNvSpPr>
            <a:spLocks noGrp="1"/>
          </p:cNvSpPr>
          <p:nvPr>
            <p:ph type="sldNum" sz="quarter" idx="5"/>
          </p:nvPr>
        </p:nvSpPr>
        <p:spPr/>
        <p:txBody>
          <a:bodyPr/>
          <a:lstStyle/>
          <a:p>
            <a:fld id="{84A3F3BC-7E51-4386-9B96-F72ED0E82200}" type="slidenum">
              <a:rPr lang="da-DK" smtClean="0"/>
              <a:pPr/>
              <a:t>21</a:t>
            </a:fld>
            <a:endParaRPr lang="da-DK"/>
          </a:p>
        </p:txBody>
      </p:sp>
    </p:spTree>
    <p:extLst>
      <p:ext uri="{BB962C8B-B14F-4D97-AF65-F5344CB8AC3E}">
        <p14:creationId xmlns:p14="http://schemas.microsoft.com/office/powerpoint/2010/main" val="10961525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a:t>AW </a:t>
            </a:r>
          </a:p>
          <a:p>
            <a:r>
              <a:rPr lang="da-DK"/>
              <a:t>Retention Rate</a:t>
            </a:r>
          </a:p>
          <a:p>
            <a:r>
              <a:rPr lang="da-DK"/>
              <a:t>170 år gammel og ingen evidens</a:t>
            </a:r>
          </a:p>
          <a:p>
            <a:r>
              <a:rPr lang="da-DK"/>
              <a:t>Det vigtigste er at </a:t>
            </a:r>
          </a:p>
          <a:p>
            <a:r>
              <a:rPr lang="da-DK" b="1"/>
              <a:t>Kombiner metoder</a:t>
            </a:r>
            <a:r>
              <a:rPr lang="da-DK"/>
              <a:t>: Skab en balance mellem passive og aktive læringsmetoder.</a:t>
            </a:r>
          </a:p>
          <a:p>
            <a:r>
              <a:rPr lang="da-DK" b="1"/>
              <a:t>Aktiver eleverne</a:t>
            </a:r>
            <a:r>
              <a:rPr lang="da-DK"/>
              <a:t>: Inkluder diskussioner, gruppearbejde og praktiske øvelser.</a:t>
            </a:r>
          </a:p>
          <a:p>
            <a:r>
              <a:rPr lang="da-DK" b="1"/>
              <a:t>Fokusér på dybdelæring</a:t>
            </a:r>
            <a:r>
              <a:rPr lang="da-DK"/>
              <a:t>: Tilskynd elever til at anvende og forklare det, de har lært.</a:t>
            </a:r>
          </a:p>
        </p:txBody>
      </p:sp>
      <p:sp>
        <p:nvSpPr>
          <p:cNvPr id="4" name="Pladsholder til slidenummer 3"/>
          <p:cNvSpPr>
            <a:spLocks noGrp="1"/>
          </p:cNvSpPr>
          <p:nvPr>
            <p:ph type="sldNum" sz="quarter" idx="5"/>
          </p:nvPr>
        </p:nvSpPr>
        <p:spPr/>
        <p:txBody>
          <a:bodyPr/>
          <a:lstStyle/>
          <a:p>
            <a:fld id="{84A3F3BC-7E51-4386-9B96-F72ED0E82200}" type="slidenum">
              <a:rPr lang="da-DK" smtClean="0"/>
              <a:pPr/>
              <a:t>22</a:t>
            </a:fld>
            <a:endParaRPr lang="da-DK"/>
          </a:p>
        </p:txBody>
      </p:sp>
    </p:spTree>
    <p:extLst>
      <p:ext uri="{BB962C8B-B14F-4D97-AF65-F5344CB8AC3E}">
        <p14:creationId xmlns:p14="http://schemas.microsoft.com/office/powerpoint/2010/main" val="27106714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a:t>LV</a:t>
            </a:r>
          </a:p>
        </p:txBody>
      </p:sp>
      <p:sp>
        <p:nvSpPr>
          <p:cNvPr id="4" name="Pladsholder til slidenummer 3"/>
          <p:cNvSpPr>
            <a:spLocks noGrp="1"/>
          </p:cNvSpPr>
          <p:nvPr>
            <p:ph type="sldNum" sz="quarter" idx="5"/>
          </p:nvPr>
        </p:nvSpPr>
        <p:spPr/>
        <p:txBody>
          <a:bodyPr/>
          <a:lstStyle/>
          <a:p>
            <a:fld id="{84A3F3BC-7E51-4386-9B96-F72ED0E82200}" type="slidenum">
              <a:rPr lang="da-DK" smtClean="0"/>
              <a:pPr/>
              <a:t>23</a:t>
            </a:fld>
            <a:endParaRPr lang="da-DK"/>
          </a:p>
        </p:txBody>
      </p:sp>
    </p:spTree>
    <p:extLst>
      <p:ext uri="{BB962C8B-B14F-4D97-AF65-F5344CB8AC3E}">
        <p14:creationId xmlns:p14="http://schemas.microsoft.com/office/powerpoint/2010/main" val="22813036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a:t>AW</a:t>
            </a:r>
          </a:p>
        </p:txBody>
      </p:sp>
      <p:sp>
        <p:nvSpPr>
          <p:cNvPr id="4" name="Pladsholder til slidenummer 3"/>
          <p:cNvSpPr>
            <a:spLocks noGrp="1"/>
          </p:cNvSpPr>
          <p:nvPr>
            <p:ph type="sldNum" sz="quarter" idx="5"/>
          </p:nvPr>
        </p:nvSpPr>
        <p:spPr/>
        <p:txBody>
          <a:bodyPr/>
          <a:lstStyle/>
          <a:p>
            <a:fld id="{84A3F3BC-7E51-4386-9B96-F72ED0E82200}" type="slidenum">
              <a:rPr lang="da-DK" smtClean="0"/>
              <a:pPr/>
              <a:t>2</a:t>
            </a:fld>
            <a:endParaRPr lang="da-DK"/>
          </a:p>
        </p:txBody>
      </p:sp>
    </p:spTree>
    <p:extLst>
      <p:ext uri="{BB962C8B-B14F-4D97-AF65-F5344CB8AC3E}">
        <p14:creationId xmlns:p14="http://schemas.microsoft.com/office/powerpoint/2010/main" val="13156179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a:lnSpc>
                <a:spcPct val="80000"/>
              </a:lnSpc>
            </a:pPr>
            <a:r>
              <a:rPr lang="da-DK" altLang="da-DK" sz="1200" b="1">
                <a:solidFill>
                  <a:schemeClr val="tx1"/>
                </a:solidFill>
              </a:rPr>
              <a:t>LVB </a:t>
            </a:r>
          </a:p>
          <a:p>
            <a:pPr>
              <a:lnSpc>
                <a:spcPct val="80000"/>
              </a:lnSpc>
            </a:pPr>
            <a:r>
              <a:rPr lang="da-DK" altLang="da-DK" sz="1200" b="1">
                <a:solidFill>
                  <a:schemeClr val="tx1"/>
                </a:solidFill>
              </a:rPr>
              <a:t>Hvad vil du opnå?</a:t>
            </a:r>
            <a:endParaRPr lang="da-DK" altLang="da-DK" sz="1200">
              <a:solidFill>
                <a:schemeClr val="tx1"/>
              </a:solidFill>
            </a:endParaRPr>
          </a:p>
          <a:p>
            <a:pPr>
              <a:lnSpc>
                <a:spcPct val="80000"/>
              </a:lnSpc>
            </a:pPr>
            <a:r>
              <a:rPr lang="da-DK" altLang="da-DK" sz="1200" b="1">
                <a:solidFill>
                  <a:schemeClr val="tx1"/>
                </a:solidFill>
              </a:rPr>
              <a:t>   </a:t>
            </a:r>
          </a:p>
          <a:p>
            <a:pPr>
              <a:lnSpc>
                <a:spcPct val="80000"/>
              </a:lnSpc>
              <a:buFont typeface="Arial" panose="020B0604020202020204" pitchFamily="34" charset="0"/>
              <a:buChar char="•"/>
            </a:pPr>
            <a:r>
              <a:rPr lang="da-DK" altLang="da-DK" sz="1200">
                <a:solidFill>
                  <a:schemeClr val="tx1"/>
                </a:solidFill>
              </a:rPr>
              <a:t>Kursisternes baggrund - målgruppen</a:t>
            </a:r>
          </a:p>
          <a:p>
            <a:pPr>
              <a:lnSpc>
                <a:spcPct val="80000"/>
              </a:lnSpc>
              <a:buFont typeface="Arial" panose="020B0604020202020204" pitchFamily="34" charset="0"/>
              <a:buChar char="•"/>
            </a:pPr>
            <a:r>
              <a:rPr lang="da-DK" altLang="da-DK" sz="1200">
                <a:solidFill>
                  <a:schemeClr val="tx1"/>
                </a:solidFill>
              </a:rPr>
              <a:t>Formålet med kurset</a:t>
            </a:r>
          </a:p>
          <a:p>
            <a:pPr>
              <a:lnSpc>
                <a:spcPct val="80000"/>
              </a:lnSpc>
              <a:buFont typeface="Arial" panose="020B0604020202020204" pitchFamily="34" charset="0"/>
              <a:buChar char="•"/>
            </a:pPr>
            <a:r>
              <a:rPr lang="da-DK" altLang="da-DK" sz="1200">
                <a:solidFill>
                  <a:schemeClr val="tx1"/>
                </a:solidFill>
              </a:rPr>
              <a:t>Prioritering af emner</a:t>
            </a:r>
          </a:p>
          <a:p>
            <a:pPr>
              <a:lnSpc>
                <a:spcPct val="80000"/>
              </a:lnSpc>
              <a:buFont typeface="Arial" panose="020B0604020202020204" pitchFamily="34" charset="0"/>
              <a:buChar char="•"/>
            </a:pPr>
            <a:r>
              <a:rPr lang="da-DK" altLang="da-DK" sz="1200">
                <a:solidFill>
                  <a:schemeClr val="tx1"/>
                </a:solidFill>
              </a:rPr>
              <a:t>Definere læringsmål</a:t>
            </a:r>
          </a:p>
          <a:p>
            <a:endParaRPr lang="da-DK"/>
          </a:p>
        </p:txBody>
      </p:sp>
      <p:sp>
        <p:nvSpPr>
          <p:cNvPr id="4" name="Pladsholder til slidenummer 3"/>
          <p:cNvSpPr>
            <a:spLocks noGrp="1"/>
          </p:cNvSpPr>
          <p:nvPr>
            <p:ph type="sldNum" sz="quarter" idx="5"/>
          </p:nvPr>
        </p:nvSpPr>
        <p:spPr/>
        <p:txBody>
          <a:bodyPr/>
          <a:lstStyle/>
          <a:p>
            <a:fld id="{84A3F3BC-7E51-4386-9B96-F72ED0E82200}" type="slidenum">
              <a:rPr lang="da-DK" smtClean="0"/>
              <a:pPr/>
              <a:t>24</a:t>
            </a:fld>
            <a:endParaRPr lang="da-DK"/>
          </a:p>
        </p:txBody>
      </p:sp>
    </p:spTree>
    <p:extLst>
      <p:ext uri="{BB962C8B-B14F-4D97-AF65-F5344CB8AC3E}">
        <p14:creationId xmlns:p14="http://schemas.microsoft.com/office/powerpoint/2010/main" val="5730815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a:t>MS</a:t>
            </a:r>
          </a:p>
          <a:p>
            <a:pPr marL="0" marR="0" lvl="0" indent="0" algn="l" defTabSz="914400" rtl="0" eaLnBrk="1" fontAlgn="auto" latinLnBrk="0" hangingPunct="1">
              <a:lnSpc>
                <a:spcPct val="100000"/>
              </a:lnSpc>
              <a:spcBef>
                <a:spcPts val="0"/>
              </a:spcBef>
              <a:spcAft>
                <a:spcPts val="0"/>
              </a:spcAft>
              <a:buClrTx/>
              <a:buSzTx/>
              <a:buFontTx/>
              <a:buNone/>
              <a:tabLst/>
              <a:defRPr/>
            </a:pPr>
            <a:r>
              <a:rPr lang="da-DK"/>
              <a:t> Husk transfer, Bloom  – refleksion og brug af egne oplevelser</a:t>
            </a:r>
          </a:p>
          <a:p>
            <a:endParaRPr lang="da-DK"/>
          </a:p>
        </p:txBody>
      </p:sp>
      <p:sp>
        <p:nvSpPr>
          <p:cNvPr id="4" name="Pladsholder til slidenummer 3"/>
          <p:cNvSpPr>
            <a:spLocks noGrp="1"/>
          </p:cNvSpPr>
          <p:nvPr>
            <p:ph type="sldNum" sz="quarter" idx="5"/>
          </p:nvPr>
        </p:nvSpPr>
        <p:spPr/>
        <p:txBody>
          <a:bodyPr/>
          <a:lstStyle/>
          <a:p>
            <a:fld id="{84A3F3BC-7E51-4386-9B96-F72ED0E82200}" type="slidenum">
              <a:rPr lang="da-DK" smtClean="0"/>
              <a:pPr/>
              <a:t>25</a:t>
            </a:fld>
            <a:endParaRPr lang="da-DK"/>
          </a:p>
        </p:txBody>
      </p:sp>
    </p:spTree>
    <p:extLst>
      <p:ext uri="{BB962C8B-B14F-4D97-AF65-F5344CB8AC3E}">
        <p14:creationId xmlns:p14="http://schemas.microsoft.com/office/powerpoint/2010/main" val="14107406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a:t>AW Hvor er kursisterne – hvilket niveau er udgangspunktet – og hvad er målet i kurset</a:t>
            </a:r>
          </a:p>
          <a:p>
            <a:r>
              <a:rPr lang="da-DK"/>
              <a:t>Taksonomi er inddeling af et fænomen – indlæringsmål – i </a:t>
            </a:r>
            <a:r>
              <a:rPr lang="da-DK" err="1"/>
              <a:t>hierakisk</a:t>
            </a:r>
            <a:r>
              <a:rPr lang="da-DK"/>
              <a:t> struktur</a:t>
            </a:r>
          </a:p>
          <a:p>
            <a:r>
              <a:rPr lang="da-DK"/>
              <a:t>Bloom i 1956</a:t>
            </a:r>
          </a:p>
          <a:p>
            <a:r>
              <a:rPr lang="da-DK"/>
              <a:t>Eksempel med koppen set af en </a:t>
            </a:r>
            <a:r>
              <a:rPr lang="da-DK" err="1"/>
              <a:t>alien</a:t>
            </a:r>
            <a:r>
              <a:rPr lang="da-DK"/>
              <a:t> – lære det basale modsat </a:t>
            </a:r>
            <a:r>
              <a:rPr lang="da-DK" err="1"/>
              <a:t>sammesætte</a:t>
            </a:r>
            <a:endParaRPr lang="da-DK"/>
          </a:p>
          <a:p>
            <a:r>
              <a:rPr lang="da-DK"/>
              <a:t>Eksempel kursus om knæ eller skulder, </a:t>
            </a:r>
            <a:r>
              <a:rPr lang="da-DK" err="1"/>
              <a:t>thyreose</a:t>
            </a:r>
            <a:r>
              <a:rPr lang="da-DK"/>
              <a:t> mv. </a:t>
            </a:r>
            <a:r>
              <a:rPr lang="da-DK" err="1"/>
              <a:t>vs</a:t>
            </a:r>
            <a:r>
              <a:rPr lang="da-DK"/>
              <a:t> kursus om epidemier</a:t>
            </a:r>
          </a:p>
          <a:p>
            <a:r>
              <a:rPr lang="da-DK"/>
              <a:t>Forskellige indlæringsmål</a:t>
            </a:r>
          </a:p>
          <a:p>
            <a:endParaRPr lang="da-DK"/>
          </a:p>
        </p:txBody>
      </p:sp>
      <p:sp>
        <p:nvSpPr>
          <p:cNvPr id="4" name="Pladsholder til slidenummer 3"/>
          <p:cNvSpPr>
            <a:spLocks noGrp="1"/>
          </p:cNvSpPr>
          <p:nvPr>
            <p:ph type="sldNum" sz="quarter" idx="5"/>
          </p:nvPr>
        </p:nvSpPr>
        <p:spPr/>
        <p:txBody>
          <a:bodyPr/>
          <a:lstStyle/>
          <a:p>
            <a:fld id="{84A3F3BC-7E51-4386-9B96-F72ED0E82200}" type="slidenum">
              <a:rPr lang="da-DK" smtClean="0"/>
              <a:pPr/>
              <a:t>27</a:t>
            </a:fld>
            <a:endParaRPr lang="da-DK"/>
          </a:p>
        </p:txBody>
      </p:sp>
    </p:spTree>
    <p:extLst>
      <p:ext uri="{BB962C8B-B14F-4D97-AF65-F5344CB8AC3E}">
        <p14:creationId xmlns:p14="http://schemas.microsoft.com/office/powerpoint/2010/main" val="190975526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a:t>AW Lorin Anderson 2001</a:t>
            </a:r>
          </a:p>
          <a:p>
            <a:r>
              <a:rPr lang="da-DK"/>
              <a:t>Opdatering af Bloom</a:t>
            </a:r>
          </a:p>
          <a:p>
            <a:r>
              <a:rPr lang="da-DK"/>
              <a:t>Hvad er det for mål som der er sat (du har sat) for kursisten ? – forskelle for ny sekretær eller garvet praktiserende læge</a:t>
            </a:r>
          </a:p>
          <a:p>
            <a:pPr lvl="1"/>
            <a:r>
              <a:rPr lang="da-DK"/>
              <a:t>Viden</a:t>
            </a:r>
          </a:p>
          <a:p>
            <a:pPr lvl="1"/>
            <a:r>
              <a:rPr lang="da-DK"/>
              <a:t>Færdigheder</a:t>
            </a:r>
          </a:p>
          <a:p>
            <a:pPr lvl="1"/>
            <a:r>
              <a:rPr lang="da-DK"/>
              <a:t>Forståelse</a:t>
            </a:r>
          </a:p>
          <a:p>
            <a:pPr lvl="1"/>
            <a:r>
              <a:rPr lang="da-DK"/>
              <a:t>Anvendelse</a:t>
            </a:r>
          </a:p>
          <a:p>
            <a:endParaRPr lang="da-DK"/>
          </a:p>
        </p:txBody>
      </p:sp>
      <p:sp>
        <p:nvSpPr>
          <p:cNvPr id="4" name="Pladsholder til slidenummer 3"/>
          <p:cNvSpPr>
            <a:spLocks noGrp="1"/>
          </p:cNvSpPr>
          <p:nvPr>
            <p:ph type="sldNum" sz="quarter" idx="5"/>
          </p:nvPr>
        </p:nvSpPr>
        <p:spPr/>
        <p:txBody>
          <a:bodyPr/>
          <a:lstStyle/>
          <a:p>
            <a:fld id="{84A3F3BC-7E51-4386-9B96-F72ED0E82200}" type="slidenum">
              <a:rPr lang="da-DK" smtClean="0"/>
              <a:pPr/>
              <a:t>28</a:t>
            </a:fld>
            <a:endParaRPr lang="da-DK"/>
          </a:p>
        </p:txBody>
      </p:sp>
    </p:spTree>
    <p:extLst>
      <p:ext uri="{BB962C8B-B14F-4D97-AF65-F5344CB8AC3E}">
        <p14:creationId xmlns:p14="http://schemas.microsoft.com/office/powerpoint/2010/main" val="29472958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1"/>
              <a:t>Aktiv deltagelse fremmer læring </a:t>
            </a:r>
            <a:r>
              <a:rPr lang="da-DK" err="1"/>
              <a:t>Læring</a:t>
            </a:r>
            <a:r>
              <a:rPr lang="da-DK"/>
              <a:t> styrkes, når eleverne engageres aktivt i processen, fx gennem diskussioner, problemløsning eller praktiske aktiviteter.</a:t>
            </a:r>
          </a:p>
          <a:p>
            <a:r>
              <a:rPr lang="da-DK" b="1"/>
              <a:t>Social interaktion og samarbejde er centralt </a:t>
            </a:r>
            <a:r>
              <a:rPr lang="da-DK"/>
              <a:t>Læring styrkes, når den sker i samarbejde med andre, da dialog og interaktion fremmer forståelse og </a:t>
            </a:r>
            <a:r>
              <a:rPr lang="da-DK" err="1"/>
              <a:t>perspektivtagning</a:t>
            </a:r>
            <a:r>
              <a:rPr lang="da-DK"/>
              <a:t>.</a:t>
            </a:r>
          </a:p>
          <a:p>
            <a:r>
              <a:rPr lang="da-DK" b="1"/>
              <a:t>Motivation er nøglen til effektiv læring</a:t>
            </a:r>
            <a:r>
              <a:rPr lang="da-DK"/>
              <a:t>: Elever lærer bedst, når de er motiverede – både indre (</a:t>
            </a:r>
            <a:r>
              <a:rPr lang="da-DK" err="1"/>
              <a:t>intrinsisk</a:t>
            </a:r>
            <a:r>
              <a:rPr lang="da-DK"/>
              <a:t>) og ydre (</a:t>
            </a:r>
            <a:r>
              <a:rPr lang="da-DK" err="1"/>
              <a:t>ekstrinsisk</a:t>
            </a:r>
            <a:r>
              <a:rPr lang="da-DK"/>
              <a:t>) motivation spiller en rolle.</a:t>
            </a:r>
          </a:p>
          <a:p>
            <a:r>
              <a:rPr lang="da-DK" b="1"/>
              <a:t>Individuelle forskelle skal respekteres</a:t>
            </a:r>
            <a:r>
              <a:rPr lang="da-DK"/>
              <a:t>: Elever har forskellige forudsætninger, læringsstile og kognitive evner, som bør tages i betragtning</a:t>
            </a:r>
          </a:p>
          <a:p>
            <a:r>
              <a:rPr lang="da-DK" b="1"/>
              <a:t>Hukommelse og forståelse er centrale elementer</a:t>
            </a:r>
            <a:r>
              <a:rPr lang="da-DK"/>
              <a:t>: Effektiv læring kræver både opbygning af viden i langtidshukommelsen og evnen til at anvende denne viden fleksibelt.</a:t>
            </a:r>
          </a:p>
          <a:p>
            <a:r>
              <a:rPr lang="da-DK" b="1"/>
              <a:t>Relevans og kontekst fremmer indlæring</a:t>
            </a:r>
            <a:r>
              <a:rPr lang="da-DK"/>
              <a:t> Elever lærer bedst, når stoffet er meningsfuldt og relaterer til deres virkelighed.</a:t>
            </a:r>
          </a:p>
          <a:p>
            <a:endParaRPr lang="da-DK"/>
          </a:p>
          <a:p>
            <a:endParaRPr lang="da-DK"/>
          </a:p>
          <a:p>
            <a:endParaRPr lang="da-DK"/>
          </a:p>
          <a:p>
            <a:endParaRPr lang="da-DK"/>
          </a:p>
          <a:p>
            <a:endParaRPr lang="da-DK"/>
          </a:p>
        </p:txBody>
      </p:sp>
      <p:sp>
        <p:nvSpPr>
          <p:cNvPr id="4" name="Pladsholder til slidenummer 3"/>
          <p:cNvSpPr>
            <a:spLocks noGrp="1"/>
          </p:cNvSpPr>
          <p:nvPr>
            <p:ph type="sldNum" sz="quarter" idx="5"/>
          </p:nvPr>
        </p:nvSpPr>
        <p:spPr/>
        <p:txBody>
          <a:bodyPr/>
          <a:lstStyle/>
          <a:p>
            <a:fld id="{6F8E2375-F1B1-284C-A827-B0E603FDBDD8}" type="slidenum">
              <a:rPr lang="en-US" smtClean="0"/>
              <a:pPr/>
              <a:t>29</a:t>
            </a:fld>
            <a:endParaRPr lang="en-US"/>
          </a:p>
        </p:txBody>
      </p:sp>
    </p:spTree>
    <p:extLst>
      <p:ext uri="{BB962C8B-B14F-4D97-AF65-F5344CB8AC3E}">
        <p14:creationId xmlns:p14="http://schemas.microsoft.com/office/powerpoint/2010/main" val="283166175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a:t>MS</a:t>
            </a:r>
          </a:p>
          <a:p>
            <a:pPr>
              <a:buFont typeface="Arial" panose="020B0604020202020204" pitchFamily="34" charset="0"/>
              <a:buChar char="•"/>
            </a:pPr>
            <a:r>
              <a:rPr lang="da-DK"/>
              <a:t>Del viden i egen praksis - ofte kun en person fra den enkelte praksis.</a:t>
            </a:r>
          </a:p>
          <a:p>
            <a:pPr>
              <a:buFont typeface="Arial" panose="020B0604020202020204" pitchFamily="34" charset="0"/>
              <a:buChar char="•"/>
            </a:pPr>
            <a:r>
              <a:rPr lang="da-DK"/>
              <a:t>Slut undervisningen med 5 min refleksion.</a:t>
            </a:r>
          </a:p>
          <a:p>
            <a:pPr>
              <a:buFont typeface="Arial" panose="020B0604020202020204" pitchFamily="34" charset="0"/>
              <a:buChar char="•"/>
            </a:pPr>
            <a:r>
              <a:rPr lang="da-DK"/>
              <a:t>Slut med Take-home message.</a:t>
            </a:r>
          </a:p>
          <a:p>
            <a:pPr>
              <a:buFont typeface="Arial" panose="020B0604020202020204" pitchFamily="34" charset="0"/>
              <a:buChar char="•"/>
            </a:pPr>
            <a:r>
              <a:rPr lang="da-DK"/>
              <a:t>Gør noget, de husker.</a:t>
            </a:r>
          </a:p>
          <a:p>
            <a:pPr>
              <a:buFont typeface="Arial" panose="020B0604020202020204" pitchFamily="34" charset="0"/>
              <a:buChar char="•"/>
            </a:pPr>
            <a:r>
              <a:rPr lang="da-DK"/>
              <a:t>Kursus som en appetitvækker – hvor kan praksis få mere viden og flere kompetencer?</a:t>
            </a:r>
          </a:p>
          <a:p>
            <a:endParaRPr lang="da-DK"/>
          </a:p>
        </p:txBody>
      </p:sp>
      <p:sp>
        <p:nvSpPr>
          <p:cNvPr id="4" name="Pladsholder til slidenummer 3"/>
          <p:cNvSpPr>
            <a:spLocks noGrp="1"/>
          </p:cNvSpPr>
          <p:nvPr>
            <p:ph type="sldNum" sz="quarter" idx="5"/>
          </p:nvPr>
        </p:nvSpPr>
        <p:spPr/>
        <p:txBody>
          <a:bodyPr/>
          <a:lstStyle/>
          <a:p>
            <a:fld id="{6F8E2375-F1B1-284C-A827-B0E603FDBDD8}" type="slidenum">
              <a:rPr lang="en-US" smtClean="0"/>
              <a:pPr/>
              <a:t>30</a:t>
            </a:fld>
            <a:endParaRPr lang="en-US"/>
          </a:p>
        </p:txBody>
      </p:sp>
    </p:spTree>
    <p:extLst>
      <p:ext uri="{BB962C8B-B14F-4D97-AF65-F5344CB8AC3E}">
        <p14:creationId xmlns:p14="http://schemas.microsoft.com/office/powerpoint/2010/main" val="83269240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a:t>LVB</a:t>
            </a:r>
          </a:p>
        </p:txBody>
      </p:sp>
      <p:sp>
        <p:nvSpPr>
          <p:cNvPr id="4" name="Pladsholder til slidenummer 3"/>
          <p:cNvSpPr>
            <a:spLocks noGrp="1"/>
          </p:cNvSpPr>
          <p:nvPr>
            <p:ph type="sldNum" sz="quarter" idx="5"/>
          </p:nvPr>
        </p:nvSpPr>
        <p:spPr/>
        <p:txBody>
          <a:bodyPr/>
          <a:lstStyle/>
          <a:p>
            <a:fld id="{84A3F3BC-7E51-4386-9B96-F72ED0E82200}" type="slidenum">
              <a:rPr lang="da-DK" smtClean="0"/>
              <a:pPr/>
              <a:t>32</a:t>
            </a:fld>
            <a:endParaRPr lang="da-DK"/>
          </a:p>
        </p:txBody>
      </p:sp>
    </p:spTree>
    <p:extLst>
      <p:ext uri="{BB962C8B-B14F-4D97-AF65-F5344CB8AC3E}">
        <p14:creationId xmlns:p14="http://schemas.microsoft.com/office/powerpoint/2010/main" val="67394818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a:t>MS</a:t>
            </a:r>
          </a:p>
        </p:txBody>
      </p:sp>
      <p:sp>
        <p:nvSpPr>
          <p:cNvPr id="4" name="Pladsholder til slidenummer 3"/>
          <p:cNvSpPr>
            <a:spLocks noGrp="1"/>
          </p:cNvSpPr>
          <p:nvPr>
            <p:ph type="sldNum" sz="quarter" idx="5"/>
          </p:nvPr>
        </p:nvSpPr>
        <p:spPr/>
        <p:txBody>
          <a:bodyPr/>
          <a:lstStyle/>
          <a:p>
            <a:fld id="{84A3F3BC-7E51-4386-9B96-F72ED0E82200}" type="slidenum">
              <a:rPr lang="da-DK" smtClean="0"/>
              <a:pPr/>
              <a:t>33</a:t>
            </a:fld>
            <a:endParaRPr lang="da-DK"/>
          </a:p>
        </p:txBody>
      </p:sp>
    </p:spTree>
    <p:extLst>
      <p:ext uri="{BB962C8B-B14F-4D97-AF65-F5344CB8AC3E}">
        <p14:creationId xmlns:p14="http://schemas.microsoft.com/office/powerpoint/2010/main" val="397446072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a:t>MS</a:t>
            </a:r>
          </a:p>
        </p:txBody>
      </p:sp>
      <p:sp>
        <p:nvSpPr>
          <p:cNvPr id="4" name="Pladsholder til slidenummer 3"/>
          <p:cNvSpPr>
            <a:spLocks noGrp="1"/>
          </p:cNvSpPr>
          <p:nvPr>
            <p:ph type="sldNum" sz="quarter" idx="5"/>
          </p:nvPr>
        </p:nvSpPr>
        <p:spPr/>
        <p:txBody>
          <a:bodyPr/>
          <a:lstStyle/>
          <a:p>
            <a:fld id="{84A3F3BC-7E51-4386-9B96-F72ED0E82200}" type="slidenum">
              <a:rPr lang="da-DK" smtClean="0"/>
              <a:pPr/>
              <a:t>34</a:t>
            </a:fld>
            <a:endParaRPr lang="da-DK"/>
          </a:p>
        </p:txBody>
      </p:sp>
    </p:spTree>
    <p:extLst>
      <p:ext uri="{BB962C8B-B14F-4D97-AF65-F5344CB8AC3E}">
        <p14:creationId xmlns:p14="http://schemas.microsoft.com/office/powerpoint/2010/main" val="217978828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a:t>AW</a:t>
            </a:r>
          </a:p>
          <a:p>
            <a:endParaRPr lang="da-DK"/>
          </a:p>
          <a:p>
            <a:endParaRPr lang="da-DK"/>
          </a:p>
        </p:txBody>
      </p:sp>
      <p:sp>
        <p:nvSpPr>
          <p:cNvPr id="4" name="Pladsholder til slidenummer 3"/>
          <p:cNvSpPr>
            <a:spLocks noGrp="1"/>
          </p:cNvSpPr>
          <p:nvPr>
            <p:ph type="sldNum" sz="quarter" idx="5"/>
          </p:nvPr>
        </p:nvSpPr>
        <p:spPr/>
        <p:txBody>
          <a:bodyPr/>
          <a:lstStyle/>
          <a:p>
            <a:fld id="{84A3F3BC-7E51-4386-9B96-F72ED0E82200}" type="slidenum">
              <a:rPr lang="da-DK" smtClean="0"/>
              <a:pPr/>
              <a:t>35</a:t>
            </a:fld>
            <a:endParaRPr lang="da-DK"/>
          </a:p>
        </p:txBody>
      </p:sp>
    </p:spTree>
    <p:extLst>
      <p:ext uri="{BB962C8B-B14F-4D97-AF65-F5344CB8AC3E}">
        <p14:creationId xmlns:p14="http://schemas.microsoft.com/office/powerpoint/2010/main" val="12963022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a:t>AW</a:t>
            </a:r>
          </a:p>
        </p:txBody>
      </p:sp>
      <p:sp>
        <p:nvSpPr>
          <p:cNvPr id="4" name="Pladsholder til slidenummer 3"/>
          <p:cNvSpPr>
            <a:spLocks noGrp="1"/>
          </p:cNvSpPr>
          <p:nvPr>
            <p:ph type="sldNum" sz="quarter" idx="5"/>
          </p:nvPr>
        </p:nvSpPr>
        <p:spPr/>
        <p:txBody>
          <a:bodyPr/>
          <a:lstStyle/>
          <a:p>
            <a:fld id="{84A3F3BC-7E51-4386-9B96-F72ED0E82200}" type="slidenum">
              <a:rPr lang="da-DK" smtClean="0"/>
              <a:pPr/>
              <a:t>3</a:t>
            </a:fld>
            <a:endParaRPr lang="da-DK"/>
          </a:p>
        </p:txBody>
      </p:sp>
    </p:spTree>
    <p:extLst>
      <p:ext uri="{BB962C8B-B14F-4D97-AF65-F5344CB8AC3E}">
        <p14:creationId xmlns:p14="http://schemas.microsoft.com/office/powerpoint/2010/main" val="211055044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a:t>MS</a:t>
            </a:r>
          </a:p>
        </p:txBody>
      </p:sp>
      <p:sp>
        <p:nvSpPr>
          <p:cNvPr id="4" name="Pladsholder til slidenummer 3"/>
          <p:cNvSpPr>
            <a:spLocks noGrp="1"/>
          </p:cNvSpPr>
          <p:nvPr>
            <p:ph type="sldNum" sz="quarter" idx="5"/>
          </p:nvPr>
        </p:nvSpPr>
        <p:spPr/>
        <p:txBody>
          <a:bodyPr/>
          <a:lstStyle/>
          <a:p>
            <a:fld id="{84A3F3BC-7E51-4386-9B96-F72ED0E82200}" type="slidenum">
              <a:rPr lang="da-DK" smtClean="0"/>
              <a:pPr/>
              <a:t>38</a:t>
            </a:fld>
            <a:endParaRPr lang="da-DK"/>
          </a:p>
        </p:txBody>
      </p:sp>
    </p:spTree>
    <p:extLst>
      <p:ext uri="{BB962C8B-B14F-4D97-AF65-F5344CB8AC3E}">
        <p14:creationId xmlns:p14="http://schemas.microsoft.com/office/powerpoint/2010/main" val="280996808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EE5F8F-3873-880D-0147-699D7207E1E0}"/>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25BC4F67-445C-B196-E856-0EC3A96EA053}"/>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DD80ED60-3243-2846-A95B-676460E371A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a:t>MS</a:t>
            </a:r>
          </a:p>
        </p:txBody>
      </p:sp>
      <p:sp>
        <p:nvSpPr>
          <p:cNvPr id="4" name="Pladsholder til slidenummer 3">
            <a:extLst>
              <a:ext uri="{FF2B5EF4-FFF2-40B4-BE49-F238E27FC236}">
                <a16:creationId xmlns:a16="http://schemas.microsoft.com/office/drawing/2014/main" id="{DF77FDCA-854F-CB4B-AC88-9654CA33660A}"/>
              </a:ext>
            </a:extLst>
          </p:cNvPr>
          <p:cNvSpPr>
            <a:spLocks noGrp="1"/>
          </p:cNvSpPr>
          <p:nvPr>
            <p:ph type="sldNum" sz="quarter" idx="5"/>
          </p:nvPr>
        </p:nvSpPr>
        <p:spPr/>
        <p:txBody>
          <a:bodyPr/>
          <a:lstStyle/>
          <a:p>
            <a:fld id="{84A3F3BC-7E51-4386-9B96-F72ED0E82200}" type="slidenum">
              <a:rPr lang="da-DK" smtClean="0"/>
              <a:pPr/>
              <a:t>39</a:t>
            </a:fld>
            <a:endParaRPr lang="da-DK"/>
          </a:p>
        </p:txBody>
      </p:sp>
    </p:spTree>
    <p:extLst>
      <p:ext uri="{BB962C8B-B14F-4D97-AF65-F5344CB8AC3E}">
        <p14:creationId xmlns:p14="http://schemas.microsoft.com/office/powerpoint/2010/main" val="59962906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a:t>MS</a:t>
            </a:r>
          </a:p>
        </p:txBody>
      </p:sp>
      <p:sp>
        <p:nvSpPr>
          <p:cNvPr id="4" name="Pladsholder til slidenummer 3"/>
          <p:cNvSpPr>
            <a:spLocks noGrp="1"/>
          </p:cNvSpPr>
          <p:nvPr>
            <p:ph type="sldNum" sz="quarter" idx="5"/>
          </p:nvPr>
        </p:nvSpPr>
        <p:spPr/>
        <p:txBody>
          <a:bodyPr/>
          <a:lstStyle/>
          <a:p>
            <a:fld id="{84A3F3BC-7E51-4386-9B96-F72ED0E82200}" type="slidenum">
              <a:rPr lang="da-DK" smtClean="0"/>
              <a:pPr/>
              <a:t>41</a:t>
            </a:fld>
            <a:endParaRPr lang="da-DK"/>
          </a:p>
        </p:txBody>
      </p:sp>
    </p:spTree>
    <p:extLst>
      <p:ext uri="{BB962C8B-B14F-4D97-AF65-F5344CB8AC3E}">
        <p14:creationId xmlns:p14="http://schemas.microsoft.com/office/powerpoint/2010/main" val="167494244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a:t>MS</a:t>
            </a:r>
          </a:p>
        </p:txBody>
      </p:sp>
      <p:sp>
        <p:nvSpPr>
          <p:cNvPr id="4" name="Pladsholder til slidenummer 3"/>
          <p:cNvSpPr>
            <a:spLocks noGrp="1"/>
          </p:cNvSpPr>
          <p:nvPr>
            <p:ph type="sldNum" sz="quarter" idx="5"/>
          </p:nvPr>
        </p:nvSpPr>
        <p:spPr/>
        <p:txBody>
          <a:bodyPr/>
          <a:lstStyle/>
          <a:p>
            <a:fld id="{84A3F3BC-7E51-4386-9B96-F72ED0E82200}" type="slidenum">
              <a:rPr lang="da-DK" smtClean="0"/>
              <a:pPr/>
              <a:t>42</a:t>
            </a:fld>
            <a:endParaRPr lang="da-DK"/>
          </a:p>
        </p:txBody>
      </p:sp>
    </p:spTree>
    <p:extLst>
      <p:ext uri="{BB962C8B-B14F-4D97-AF65-F5344CB8AC3E}">
        <p14:creationId xmlns:p14="http://schemas.microsoft.com/office/powerpoint/2010/main" val="86574080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a:t>MS</a:t>
            </a:r>
          </a:p>
          <a:p>
            <a:endParaRPr lang="da-DK"/>
          </a:p>
        </p:txBody>
      </p:sp>
      <p:sp>
        <p:nvSpPr>
          <p:cNvPr id="4" name="Pladsholder til slidenummer 3"/>
          <p:cNvSpPr>
            <a:spLocks noGrp="1"/>
          </p:cNvSpPr>
          <p:nvPr>
            <p:ph type="sldNum" sz="quarter" idx="5"/>
          </p:nvPr>
        </p:nvSpPr>
        <p:spPr/>
        <p:txBody>
          <a:bodyPr/>
          <a:lstStyle/>
          <a:p>
            <a:fld id="{84A3F3BC-7E51-4386-9B96-F72ED0E82200}" type="slidenum">
              <a:rPr lang="da-DK" smtClean="0"/>
              <a:pPr/>
              <a:t>43</a:t>
            </a:fld>
            <a:endParaRPr lang="da-DK"/>
          </a:p>
        </p:txBody>
      </p:sp>
    </p:spTree>
    <p:extLst>
      <p:ext uri="{BB962C8B-B14F-4D97-AF65-F5344CB8AC3E}">
        <p14:creationId xmlns:p14="http://schemas.microsoft.com/office/powerpoint/2010/main" val="85868819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a:t>LVB</a:t>
            </a:r>
          </a:p>
        </p:txBody>
      </p:sp>
      <p:sp>
        <p:nvSpPr>
          <p:cNvPr id="4" name="Pladsholder til slidenummer 3"/>
          <p:cNvSpPr>
            <a:spLocks noGrp="1"/>
          </p:cNvSpPr>
          <p:nvPr>
            <p:ph type="sldNum" sz="quarter" idx="5"/>
          </p:nvPr>
        </p:nvSpPr>
        <p:spPr/>
        <p:txBody>
          <a:bodyPr/>
          <a:lstStyle/>
          <a:p>
            <a:fld id="{84A3F3BC-7E51-4386-9B96-F72ED0E82200}" type="slidenum">
              <a:rPr lang="da-DK" smtClean="0"/>
              <a:pPr/>
              <a:t>44</a:t>
            </a:fld>
            <a:endParaRPr lang="da-DK"/>
          </a:p>
        </p:txBody>
      </p:sp>
    </p:spTree>
    <p:extLst>
      <p:ext uri="{BB962C8B-B14F-4D97-AF65-F5344CB8AC3E}">
        <p14:creationId xmlns:p14="http://schemas.microsoft.com/office/powerpoint/2010/main" val="177336957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a:t>LVB</a:t>
            </a:r>
          </a:p>
        </p:txBody>
      </p:sp>
      <p:sp>
        <p:nvSpPr>
          <p:cNvPr id="4" name="Pladsholder til slidenummer 3"/>
          <p:cNvSpPr>
            <a:spLocks noGrp="1"/>
          </p:cNvSpPr>
          <p:nvPr>
            <p:ph type="sldNum" sz="quarter" idx="5"/>
          </p:nvPr>
        </p:nvSpPr>
        <p:spPr/>
        <p:txBody>
          <a:bodyPr/>
          <a:lstStyle/>
          <a:p>
            <a:fld id="{84A3F3BC-7E51-4386-9B96-F72ED0E82200}" type="slidenum">
              <a:rPr lang="da-DK" smtClean="0"/>
              <a:pPr/>
              <a:t>45</a:t>
            </a:fld>
            <a:endParaRPr lang="da-DK"/>
          </a:p>
        </p:txBody>
      </p:sp>
    </p:spTree>
    <p:extLst>
      <p:ext uri="{BB962C8B-B14F-4D97-AF65-F5344CB8AC3E}">
        <p14:creationId xmlns:p14="http://schemas.microsoft.com/office/powerpoint/2010/main" val="326135099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03302D-7F2A-ECB4-9965-03580C73D6C8}"/>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F0D2B6F2-5E8A-2B00-316C-FE24B816249E}"/>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4AE61ACA-709D-D6F0-98A9-28ED436017CC}"/>
              </a:ext>
            </a:extLst>
          </p:cNvPr>
          <p:cNvSpPr>
            <a:spLocks noGrp="1"/>
          </p:cNvSpPr>
          <p:nvPr>
            <p:ph type="body" idx="1"/>
          </p:nvPr>
        </p:nvSpPr>
        <p:spPr/>
        <p:txBody>
          <a:bodyPr/>
          <a:lstStyle/>
          <a:p>
            <a:r>
              <a:rPr lang="da-DK"/>
              <a:t>MS</a:t>
            </a:r>
          </a:p>
        </p:txBody>
      </p:sp>
      <p:sp>
        <p:nvSpPr>
          <p:cNvPr id="4" name="Pladsholder til slidenummer 3">
            <a:extLst>
              <a:ext uri="{FF2B5EF4-FFF2-40B4-BE49-F238E27FC236}">
                <a16:creationId xmlns:a16="http://schemas.microsoft.com/office/drawing/2014/main" id="{096C1D90-858A-6C2B-7522-3158012F02F6}"/>
              </a:ext>
            </a:extLst>
          </p:cNvPr>
          <p:cNvSpPr>
            <a:spLocks noGrp="1"/>
          </p:cNvSpPr>
          <p:nvPr>
            <p:ph type="sldNum" sz="quarter" idx="5"/>
          </p:nvPr>
        </p:nvSpPr>
        <p:spPr/>
        <p:txBody>
          <a:bodyPr/>
          <a:lstStyle/>
          <a:p>
            <a:fld id="{84A3F3BC-7E51-4386-9B96-F72ED0E82200}" type="slidenum">
              <a:rPr lang="da-DK" smtClean="0"/>
              <a:pPr/>
              <a:t>46</a:t>
            </a:fld>
            <a:endParaRPr lang="da-DK"/>
          </a:p>
        </p:txBody>
      </p:sp>
    </p:spTree>
    <p:extLst>
      <p:ext uri="{BB962C8B-B14F-4D97-AF65-F5344CB8AC3E}">
        <p14:creationId xmlns:p14="http://schemas.microsoft.com/office/powerpoint/2010/main" val="134733259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a:t>MS</a:t>
            </a:r>
          </a:p>
        </p:txBody>
      </p:sp>
      <p:sp>
        <p:nvSpPr>
          <p:cNvPr id="4" name="Pladsholder til slidenummer 3"/>
          <p:cNvSpPr>
            <a:spLocks noGrp="1"/>
          </p:cNvSpPr>
          <p:nvPr>
            <p:ph type="sldNum" sz="quarter" idx="5"/>
          </p:nvPr>
        </p:nvSpPr>
        <p:spPr/>
        <p:txBody>
          <a:bodyPr/>
          <a:lstStyle/>
          <a:p>
            <a:fld id="{84A3F3BC-7E51-4386-9B96-F72ED0E82200}" type="slidenum">
              <a:rPr lang="da-DK" smtClean="0"/>
              <a:pPr/>
              <a:t>47</a:t>
            </a:fld>
            <a:endParaRPr lang="da-DK"/>
          </a:p>
        </p:txBody>
      </p:sp>
    </p:spTree>
    <p:extLst>
      <p:ext uri="{BB962C8B-B14F-4D97-AF65-F5344CB8AC3E}">
        <p14:creationId xmlns:p14="http://schemas.microsoft.com/office/powerpoint/2010/main" val="148364384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a:t>MS</a:t>
            </a:r>
          </a:p>
        </p:txBody>
      </p:sp>
      <p:sp>
        <p:nvSpPr>
          <p:cNvPr id="4" name="Pladsholder til slidenummer 3"/>
          <p:cNvSpPr>
            <a:spLocks noGrp="1"/>
          </p:cNvSpPr>
          <p:nvPr>
            <p:ph type="sldNum" sz="quarter" idx="5"/>
          </p:nvPr>
        </p:nvSpPr>
        <p:spPr/>
        <p:txBody>
          <a:bodyPr/>
          <a:lstStyle/>
          <a:p>
            <a:fld id="{84A3F3BC-7E51-4386-9B96-F72ED0E82200}" type="slidenum">
              <a:rPr lang="da-DK" smtClean="0"/>
              <a:pPr/>
              <a:t>48</a:t>
            </a:fld>
            <a:endParaRPr lang="da-DK"/>
          </a:p>
        </p:txBody>
      </p:sp>
    </p:spTree>
    <p:extLst>
      <p:ext uri="{BB962C8B-B14F-4D97-AF65-F5344CB8AC3E}">
        <p14:creationId xmlns:p14="http://schemas.microsoft.com/office/powerpoint/2010/main" val="32203468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a:t>MS</a:t>
            </a:r>
          </a:p>
        </p:txBody>
      </p:sp>
      <p:sp>
        <p:nvSpPr>
          <p:cNvPr id="4" name="Pladsholder til slidenummer 3"/>
          <p:cNvSpPr>
            <a:spLocks noGrp="1"/>
          </p:cNvSpPr>
          <p:nvPr>
            <p:ph type="sldNum" sz="quarter" idx="5"/>
          </p:nvPr>
        </p:nvSpPr>
        <p:spPr/>
        <p:txBody>
          <a:bodyPr/>
          <a:lstStyle/>
          <a:p>
            <a:fld id="{6F8E2375-F1B1-284C-A827-B0E603FDBDD8}" type="slidenum">
              <a:rPr lang="en-US" smtClean="0"/>
              <a:pPr/>
              <a:t>4</a:t>
            </a:fld>
            <a:endParaRPr lang="en-US"/>
          </a:p>
        </p:txBody>
      </p:sp>
    </p:spTree>
    <p:extLst>
      <p:ext uri="{BB962C8B-B14F-4D97-AF65-F5344CB8AC3E}">
        <p14:creationId xmlns:p14="http://schemas.microsoft.com/office/powerpoint/2010/main" val="318573454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a:t>MS</a:t>
            </a:r>
          </a:p>
        </p:txBody>
      </p:sp>
      <p:sp>
        <p:nvSpPr>
          <p:cNvPr id="4" name="Pladsholder til slidenummer 3"/>
          <p:cNvSpPr>
            <a:spLocks noGrp="1"/>
          </p:cNvSpPr>
          <p:nvPr>
            <p:ph type="sldNum" sz="quarter" idx="5"/>
          </p:nvPr>
        </p:nvSpPr>
        <p:spPr/>
        <p:txBody>
          <a:bodyPr/>
          <a:lstStyle/>
          <a:p>
            <a:fld id="{6F8E2375-F1B1-284C-A827-B0E603FDBDD8}" type="slidenum">
              <a:rPr lang="en-US" smtClean="0"/>
              <a:pPr/>
              <a:t>49</a:t>
            </a:fld>
            <a:endParaRPr lang="en-US"/>
          </a:p>
        </p:txBody>
      </p:sp>
    </p:spTree>
    <p:extLst>
      <p:ext uri="{BB962C8B-B14F-4D97-AF65-F5344CB8AC3E}">
        <p14:creationId xmlns:p14="http://schemas.microsoft.com/office/powerpoint/2010/main" val="235230267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a:t>LV</a:t>
            </a:r>
          </a:p>
        </p:txBody>
      </p:sp>
      <p:sp>
        <p:nvSpPr>
          <p:cNvPr id="4" name="Pladsholder til slidenummer 3"/>
          <p:cNvSpPr>
            <a:spLocks noGrp="1"/>
          </p:cNvSpPr>
          <p:nvPr>
            <p:ph type="sldNum" sz="quarter" idx="5"/>
          </p:nvPr>
        </p:nvSpPr>
        <p:spPr/>
        <p:txBody>
          <a:bodyPr/>
          <a:lstStyle/>
          <a:p>
            <a:fld id="{6F8E2375-F1B1-284C-A827-B0E603FDBDD8}" type="slidenum">
              <a:rPr lang="en-US" smtClean="0"/>
              <a:pPr/>
              <a:t>50</a:t>
            </a:fld>
            <a:endParaRPr lang="en-US"/>
          </a:p>
        </p:txBody>
      </p:sp>
    </p:spTree>
    <p:extLst>
      <p:ext uri="{BB962C8B-B14F-4D97-AF65-F5344CB8AC3E}">
        <p14:creationId xmlns:p14="http://schemas.microsoft.com/office/powerpoint/2010/main" val="208937482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a:t>LV</a:t>
            </a:r>
          </a:p>
        </p:txBody>
      </p:sp>
      <p:sp>
        <p:nvSpPr>
          <p:cNvPr id="4" name="Pladsholder til slidenummer 3"/>
          <p:cNvSpPr>
            <a:spLocks noGrp="1"/>
          </p:cNvSpPr>
          <p:nvPr>
            <p:ph type="sldNum" sz="quarter" idx="5"/>
          </p:nvPr>
        </p:nvSpPr>
        <p:spPr/>
        <p:txBody>
          <a:bodyPr/>
          <a:lstStyle/>
          <a:p>
            <a:fld id="{6F8E2375-F1B1-284C-A827-B0E603FDBDD8}" type="slidenum">
              <a:rPr lang="en-US" smtClean="0"/>
              <a:pPr/>
              <a:t>51</a:t>
            </a:fld>
            <a:endParaRPr lang="en-US"/>
          </a:p>
        </p:txBody>
      </p:sp>
    </p:spTree>
    <p:extLst>
      <p:ext uri="{BB962C8B-B14F-4D97-AF65-F5344CB8AC3E}">
        <p14:creationId xmlns:p14="http://schemas.microsoft.com/office/powerpoint/2010/main" val="356168221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a:t>LV</a:t>
            </a:r>
          </a:p>
        </p:txBody>
      </p:sp>
      <p:sp>
        <p:nvSpPr>
          <p:cNvPr id="4" name="Pladsholder til slidenummer 3"/>
          <p:cNvSpPr>
            <a:spLocks noGrp="1"/>
          </p:cNvSpPr>
          <p:nvPr>
            <p:ph type="sldNum" sz="quarter" idx="5"/>
          </p:nvPr>
        </p:nvSpPr>
        <p:spPr/>
        <p:txBody>
          <a:bodyPr/>
          <a:lstStyle/>
          <a:p>
            <a:fld id="{84A3F3BC-7E51-4386-9B96-F72ED0E82200}" type="slidenum">
              <a:rPr lang="da-DK" smtClean="0"/>
              <a:pPr/>
              <a:t>52</a:t>
            </a:fld>
            <a:endParaRPr lang="da-DK"/>
          </a:p>
        </p:txBody>
      </p:sp>
    </p:spTree>
    <p:extLst>
      <p:ext uri="{BB962C8B-B14F-4D97-AF65-F5344CB8AC3E}">
        <p14:creationId xmlns:p14="http://schemas.microsoft.com/office/powerpoint/2010/main" val="33788704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a:t>MS</a:t>
            </a:r>
          </a:p>
        </p:txBody>
      </p:sp>
      <p:sp>
        <p:nvSpPr>
          <p:cNvPr id="4" name="Pladsholder til slidenummer 3"/>
          <p:cNvSpPr>
            <a:spLocks noGrp="1"/>
          </p:cNvSpPr>
          <p:nvPr>
            <p:ph type="sldNum" sz="quarter" idx="5"/>
          </p:nvPr>
        </p:nvSpPr>
        <p:spPr/>
        <p:txBody>
          <a:bodyPr/>
          <a:lstStyle/>
          <a:p>
            <a:fld id="{6F8E2375-F1B1-284C-A827-B0E603FDBDD8}" type="slidenum">
              <a:rPr lang="en-US" smtClean="0"/>
              <a:pPr/>
              <a:t>5</a:t>
            </a:fld>
            <a:endParaRPr lang="en-US"/>
          </a:p>
        </p:txBody>
      </p:sp>
    </p:spTree>
    <p:extLst>
      <p:ext uri="{BB962C8B-B14F-4D97-AF65-F5344CB8AC3E}">
        <p14:creationId xmlns:p14="http://schemas.microsoft.com/office/powerpoint/2010/main" val="33167452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a:t>MS</a:t>
            </a:r>
          </a:p>
        </p:txBody>
      </p:sp>
      <p:sp>
        <p:nvSpPr>
          <p:cNvPr id="4" name="Pladsholder til slidenummer 3"/>
          <p:cNvSpPr>
            <a:spLocks noGrp="1"/>
          </p:cNvSpPr>
          <p:nvPr>
            <p:ph type="sldNum" sz="quarter" idx="5"/>
          </p:nvPr>
        </p:nvSpPr>
        <p:spPr/>
        <p:txBody>
          <a:bodyPr/>
          <a:lstStyle/>
          <a:p>
            <a:fld id="{6F8E2375-F1B1-284C-A827-B0E603FDBDD8}" type="slidenum">
              <a:rPr lang="en-US" smtClean="0"/>
              <a:pPr/>
              <a:t>6</a:t>
            </a:fld>
            <a:endParaRPr lang="en-US"/>
          </a:p>
        </p:txBody>
      </p:sp>
    </p:spTree>
    <p:extLst>
      <p:ext uri="{BB962C8B-B14F-4D97-AF65-F5344CB8AC3E}">
        <p14:creationId xmlns:p14="http://schemas.microsoft.com/office/powerpoint/2010/main" val="23626185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a:t>AW</a:t>
            </a:r>
          </a:p>
        </p:txBody>
      </p:sp>
      <p:sp>
        <p:nvSpPr>
          <p:cNvPr id="4" name="Pladsholder til slidenummer 3"/>
          <p:cNvSpPr>
            <a:spLocks noGrp="1"/>
          </p:cNvSpPr>
          <p:nvPr>
            <p:ph type="sldNum" sz="quarter" idx="5"/>
          </p:nvPr>
        </p:nvSpPr>
        <p:spPr/>
        <p:txBody>
          <a:bodyPr/>
          <a:lstStyle/>
          <a:p>
            <a:fld id="{84A3F3BC-7E51-4386-9B96-F72ED0E82200}" type="slidenum">
              <a:rPr lang="da-DK" smtClean="0"/>
              <a:pPr/>
              <a:t>7</a:t>
            </a:fld>
            <a:endParaRPr lang="da-DK"/>
          </a:p>
        </p:txBody>
      </p:sp>
    </p:spTree>
    <p:extLst>
      <p:ext uri="{BB962C8B-B14F-4D97-AF65-F5344CB8AC3E}">
        <p14:creationId xmlns:p14="http://schemas.microsoft.com/office/powerpoint/2010/main" val="28505406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a:t>LVB – AW skriver ned</a:t>
            </a:r>
          </a:p>
        </p:txBody>
      </p:sp>
      <p:sp>
        <p:nvSpPr>
          <p:cNvPr id="4" name="Pladsholder til slidenummer 3"/>
          <p:cNvSpPr>
            <a:spLocks noGrp="1"/>
          </p:cNvSpPr>
          <p:nvPr>
            <p:ph type="sldNum" sz="quarter" idx="5"/>
          </p:nvPr>
        </p:nvSpPr>
        <p:spPr/>
        <p:txBody>
          <a:bodyPr/>
          <a:lstStyle/>
          <a:p>
            <a:fld id="{84A3F3BC-7E51-4386-9B96-F72ED0E82200}" type="slidenum">
              <a:rPr lang="da-DK" smtClean="0"/>
              <a:pPr/>
              <a:t>8</a:t>
            </a:fld>
            <a:endParaRPr lang="da-DK"/>
          </a:p>
        </p:txBody>
      </p:sp>
    </p:spTree>
    <p:extLst>
      <p:ext uri="{BB962C8B-B14F-4D97-AF65-F5344CB8AC3E}">
        <p14:creationId xmlns:p14="http://schemas.microsoft.com/office/powerpoint/2010/main" val="1856273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a:t>LVB</a:t>
            </a:r>
          </a:p>
        </p:txBody>
      </p:sp>
      <p:sp>
        <p:nvSpPr>
          <p:cNvPr id="4" name="Pladsholder til slidenummer 3"/>
          <p:cNvSpPr>
            <a:spLocks noGrp="1"/>
          </p:cNvSpPr>
          <p:nvPr>
            <p:ph type="sldNum" sz="quarter" idx="5"/>
          </p:nvPr>
        </p:nvSpPr>
        <p:spPr/>
        <p:txBody>
          <a:bodyPr/>
          <a:lstStyle/>
          <a:p>
            <a:fld id="{84A3F3BC-7E51-4386-9B96-F72ED0E82200}" type="slidenum">
              <a:rPr lang="da-DK" smtClean="0"/>
              <a:pPr/>
              <a:t>9</a:t>
            </a:fld>
            <a:endParaRPr lang="da-DK"/>
          </a:p>
        </p:txBody>
      </p:sp>
    </p:spTree>
    <p:extLst>
      <p:ext uri="{BB962C8B-B14F-4D97-AF65-F5344CB8AC3E}">
        <p14:creationId xmlns:p14="http://schemas.microsoft.com/office/powerpoint/2010/main" val="102021062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396A3B-D687-9F45-82FD-E621C20F3A1F}"/>
              </a:ext>
            </a:extLst>
          </p:cNvPr>
          <p:cNvSpPr>
            <a:spLocks noGrp="1"/>
          </p:cNvSpPr>
          <p:nvPr>
            <p:ph type="title"/>
          </p:nvPr>
        </p:nvSpPr>
        <p:spPr/>
        <p:txBody>
          <a:bodyPr/>
          <a:lstStyle/>
          <a:p>
            <a:r>
              <a:rPr lang="da-DK" noProof="0"/>
              <a:t>Klik for at redigere titeltypografien i masteren</a:t>
            </a:r>
          </a:p>
        </p:txBody>
      </p:sp>
      <p:sp>
        <p:nvSpPr>
          <p:cNvPr id="3" name="Content Placeholder 2">
            <a:extLst>
              <a:ext uri="{FF2B5EF4-FFF2-40B4-BE49-F238E27FC236}">
                <a16:creationId xmlns:a16="http://schemas.microsoft.com/office/drawing/2014/main" id="{EAD0114D-C20D-EB49-AB7E-C9A85691F8A6}"/>
              </a:ext>
            </a:extLst>
          </p:cNvPr>
          <p:cNvSpPr>
            <a:spLocks noGrp="1"/>
          </p:cNvSpPr>
          <p:nvPr>
            <p:ph idx="1"/>
          </p:nvPr>
        </p:nvSpPr>
        <p:spPr/>
        <p:txBody>
          <a:bodyPr lIns="0"/>
          <a:lstStyle>
            <a:lvl1pPr>
              <a:defRPr sz="2400"/>
            </a:lvl1pPr>
            <a:lvl2pPr marL="182563" indent="-182563">
              <a:buFontTx/>
              <a:buBlip>
                <a:blip r:embed="rId2"/>
              </a:buBlip>
              <a:tabLst/>
              <a:defRPr>
                <a:solidFill>
                  <a:schemeClr val="tx1"/>
                </a:solidFill>
              </a:defRPr>
            </a:lvl2pPr>
            <a:lvl3pPr marL="182563" indent="-182563">
              <a:buFontTx/>
              <a:buBlip>
                <a:blip r:embed="rId2"/>
              </a:buBlip>
              <a:tabLst/>
              <a:defRPr>
                <a:solidFill>
                  <a:schemeClr val="tx1"/>
                </a:solidFill>
              </a:defRPr>
            </a:lvl3pPr>
            <a:lvl4pPr marL="182563" indent="-182563">
              <a:buFontTx/>
              <a:buBlip>
                <a:blip r:embed="rId2"/>
              </a:buBlip>
              <a:tabLst/>
              <a:defRPr>
                <a:solidFill>
                  <a:schemeClr val="tx1"/>
                </a:solidFill>
              </a:defRPr>
            </a:lvl4pPr>
            <a:lvl5pPr marL="182563" indent="-182563">
              <a:buFontTx/>
              <a:buBlip>
                <a:blip r:embed="rId2"/>
              </a:buBlip>
              <a:tabLst/>
              <a:defRPr>
                <a:solidFill>
                  <a:schemeClr val="tx1"/>
                </a:solidFill>
              </a:defRPr>
            </a:lvl5pPr>
          </a:lstStyle>
          <a:p>
            <a:pPr lvl="0"/>
            <a:r>
              <a:rPr lang="da-DK" noProof="0"/>
              <a:t>Klik for at redigere teksttypografierne i masteren</a:t>
            </a:r>
          </a:p>
          <a:p>
            <a:pPr lvl="1"/>
            <a:r>
              <a:rPr lang="da-DK" noProof="0"/>
              <a:t>Andet niveau</a:t>
            </a:r>
          </a:p>
          <a:p>
            <a:pPr lvl="2"/>
            <a:r>
              <a:rPr lang="da-DK" noProof="0"/>
              <a:t>Tredje niveau</a:t>
            </a:r>
          </a:p>
          <a:p>
            <a:pPr lvl="3"/>
            <a:r>
              <a:rPr lang="da-DK" noProof="0"/>
              <a:t>Fjerde niveau</a:t>
            </a:r>
          </a:p>
          <a:p>
            <a:pPr lvl="4"/>
            <a:r>
              <a:rPr lang="da-DK" noProof="0"/>
              <a:t>Femte niveau</a:t>
            </a:r>
          </a:p>
        </p:txBody>
      </p:sp>
    </p:spTree>
    <p:extLst>
      <p:ext uri="{BB962C8B-B14F-4D97-AF65-F5344CB8AC3E}">
        <p14:creationId xmlns:p14="http://schemas.microsoft.com/office/powerpoint/2010/main" val="18303137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A1FF5C-6817-AB4C-9B1A-398EF3158116}"/>
              </a:ext>
            </a:extLst>
          </p:cNvPr>
          <p:cNvSpPr>
            <a:spLocks noGrp="1"/>
          </p:cNvSpPr>
          <p:nvPr>
            <p:ph type="title"/>
          </p:nvPr>
        </p:nvSpPr>
        <p:spPr/>
        <p:txBody>
          <a:bodyPr/>
          <a:lstStyle/>
          <a:p>
            <a:r>
              <a:rPr lang="da-DK" noProof="0"/>
              <a:t>Klik for at redigere titeltypografien i masteren</a:t>
            </a:r>
          </a:p>
        </p:txBody>
      </p:sp>
    </p:spTree>
    <p:extLst>
      <p:ext uri="{BB962C8B-B14F-4D97-AF65-F5344CB8AC3E}">
        <p14:creationId xmlns:p14="http://schemas.microsoft.com/office/powerpoint/2010/main" val="25200401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rugerdefineret layout">
    <p:spTree>
      <p:nvGrpSpPr>
        <p:cNvPr id="1" name=""/>
        <p:cNvGrpSpPr/>
        <p:nvPr/>
      </p:nvGrpSpPr>
      <p:grpSpPr>
        <a:xfrm>
          <a:off x="0" y="0"/>
          <a:ext cx="0" cy="0"/>
          <a:chOff x="0" y="0"/>
          <a:chExt cx="0" cy="0"/>
        </a:xfrm>
      </p:grpSpPr>
      <p:sp>
        <p:nvSpPr>
          <p:cNvPr id="5" name="Picture Placeholder 8"/>
          <p:cNvSpPr>
            <a:spLocks noGrp="1"/>
          </p:cNvSpPr>
          <p:nvPr>
            <p:ph type="pic" sz="quarter" idx="12"/>
          </p:nvPr>
        </p:nvSpPr>
        <p:spPr>
          <a:xfrm>
            <a:off x="2033229" y="2294585"/>
            <a:ext cx="3051313" cy="2276061"/>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r>
              <a:rPr lang="da-DK"/>
              <a:t>Klik på ikonet for at tilføje et billede</a:t>
            </a:r>
            <a:endParaRPr lang="en-US"/>
          </a:p>
        </p:txBody>
      </p:sp>
      <p:sp>
        <p:nvSpPr>
          <p:cNvPr id="2" name="Title 1"/>
          <p:cNvSpPr>
            <a:spLocks noGrp="1"/>
          </p:cNvSpPr>
          <p:nvPr>
            <p:ph type="title"/>
          </p:nvPr>
        </p:nvSpPr>
        <p:spPr>
          <a:xfrm>
            <a:off x="1024971" y="1175302"/>
            <a:ext cx="10146612" cy="1647411"/>
          </a:xfrm>
          <a:effectLst>
            <a:outerShdw blurRad="762000" dist="381000" dir="5400000" algn="t" rotWithShape="0">
              <a:prstClr val="black">
                <a:alpha val="30000"/>
              </a:prstClr>
            </a:outerShdw>
          </a:effectLst>
        </p:spPr>
        <p:txBody>
          <a:bodyPr/>
          <a:lstStyle>
            <a:lvl1pPr>
              <a:defRPr sz="12000" b="1" i="0">
                <a:solidFill>
                  <a:schemeClr val="tx1"/>
                </a:solidFill>
                <a:latin typeface="Fira Sans" panose="020B0503050000020004" pitchFamily="34" charset="0"/>
                <a:ea typeface="Fira Sans" panose="020B0503050000020004" pitchFamily="34" charset="0"/>
                <a:cs typeface="Fira Sans" panose="020B0503050000020004" pitchFamily="34" charset="0"/>
              </a:defRPr>
            </a:lvl1pPr>
          </a:lstStyle>
          <a:p>
            <a:r>
              <a:rPr lang="da-DK" noProof="0"/>
              <a:t>Klik for at redigere titeltypografien i masteren</a:t>
            </a:r>
          </a:p>
        </p:txBody>
      </p:sp>
    </p:spTree>
    <p:extLst>
      <p:ext uri="{BB962C8B-B14F-4D97-AF65-F5344CB8AC3E}">
        <p14:creationId xmlns:p14="http://schemas.microsoft.com/office/powerpoint/2010/main" val="16999479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rgbClr val="00284D"/>
        </a:solidFill>
        <a:effectLst/>
      </p:bgPr>
    </p:bg>
    <p:spTree>
      <p:nvGrpSpPr>
        <p:cNvPr id="1" name=""/>
        <p:cNvGrpSpPr/>
        <p:nvPr/>
      </p:nvGrpSpPr>
      <p:grpSpPr>
        <a:xfrm>
          <a:off x="0" y="0"/>
          <a:ext cx="0" cy="0"/>
          <a:chOff x="0" y="0"/>
          <a:chExt cx="0" cy="0"/>
        </a:xfrm>
      </p:grpSpPr>
      <p:sp>
        <p:nvSpPr>
          <p:cNvPr id="5" name="Picture Placeholder 8"/>
          <p:cNvSpPr>
            <a:spLocks noGrp="1"/>
          </p:cNvSpPr>
          <p:nvPr>
            <p:ph type="pic" sz="quarter" idx="12"/>
          </p:nvPr>
        </p:nvSpPr>
        <p:spPr>
          <a:xfrm>
            <a:off x="2033229" y="2294585"/>
            <a:ext cx="3051313" cy="2276061"/>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r>
              <a:rPr lang="da-DK"/>
              <a:t>Klik på ikonet for at tilføje et billede</a:t>
            </a:r>
            <a:endParaRPr lang="en-US"/>
          </a:p>
        </p:txBody>
      </p:sp>
      <p:sp>
        <p:nvSpPr>
          <p:cNvPr id="2" name="Title 1"/>
          <p:cNvSpPr>
            <a:spLocks noGrp="1"/>
          </p:cNvSpPr>
          <p:nvPr>
            <p:ph type="title"/>
          </p:nvPr>
        </p:nvSpPr>
        <p:spPr>
          <a:xfrm>
            <a:off x="1024971" y="1175302"/>
            <a:ext cx="10146612" cy="1647411"/>
          </a:xfrm>
          <a:effectLst>
            <a:outerShdw blurRad="762000" dist="381000" dir="5400000" algn="t" rotWithShape="0">
              <a:prstClr val="black">
                <a:alpha val="30000"/>
              </a:prstClr>
            </a:outerShdw>
          </a:effectLst>
        </p:spPr>
        <p:txBody>
          <a:bodyPr/>
          <a:lstStyle>
            <a:lvl1pPr>
              <a:defRPr sz="12000" b="1" i="0">
                <a:solidFill>
                  <a:schemeClr val="bg2"/>
                </a:solidFill>
                <a:latin typeface="Fira Sans" panose="020B0503050000020004" pitchFamily="34" charset="0"/>
                <a:ea typeface="Fira Sans" panose="020B0503050000020004" pitchFamily="34" charset="0"/>
                <a:cs typeface="Fira Sans" panose="020B0503050000020004" pitchFamily="34" charset="0"/>
              </a:defRPr>
            </a:lvl1pPr>
          </a:lstStyle>
          <a:p>
            <a:r>
              <a:rPr lang="da-DK" noProof="0"/>
              <a:t>Klik for at redigere titeltypografien i masteren</a:t>
            </a:r>
          </a:p>
        </p:txBody>
      </p:sp>
      <p:sp>
        <p:nvSpPr>
          <p:cNvPr id="6" name="Rectangle 5">
            <a:extLst>
              <a:ext uri="{FF2B5EF4-FFF2-40B4-BE49-F238E27FC236}">
                <a16:creationId xmlns:a16="http://schemas.microsoft.com/office/drawing/2014/main" id="{EE951F22-9F72-4142-95B5-23FC15026AAC}"/>
              </a:ext>
            </a:extLst>
          </p:cNvPr>
          <p:cNvSpPr/>
          <p:nvPr userDrawn="1"/>
        </p:nvSpPr>
        <p:spPr>
          <a:xfrm>
            <a:off x="1932058" y="401767"/>
            <a:ext cx="4495397" cy="230832"/>
          </a:xfrm>
          <a:prstGeom prst="rect">
            <a:avLst/>
          </a:prstGeom>
        </p:spPr>
        <p:txBody>
          <a:bodyPr wrap="square">
            <a:spAutoFit/>
          </a:bodyPr>
          <a:lstStyle/>
          <a:p>
            <a:r>
              <a:rPr lang="da-DK" sz="900" b="1" noProof="0">
                <a:solidFill>
                  <a:schemeClr val="bg2"/>
                </a:solidFill>
                <a:effectLst/>
                <a:latin typeface="Fira Sans" panose="020B0503050000020004" pitchFamily="34" charset="0"/>
              </a:rPr>
              <a:t>KAP-H</a:t>
            </a:r>
            <a:r>
              <a:rPr lang="da-DK" sz="900" noProof="0">
                <a:solidFill>
                  <a:schemeClr val="bg2"/>
                </a:solidFill>
                <a:effectLst/>
                <a:latin typeface="Fira Sans" panose="020B0503050000020004" pitchFamily="34" charset="0"/>
              </a:rPr>
              <a:t> Kvalitet i Almen Praksis i Hovedstaden</a:t>
            </a:r>
          </a:p>
        </p:txBody>
      </p:sp>
      <p:sp>
        <p:nvSpPr>
          <p:cNvPr id="7" name="Slide Number Placeholder 24">
            <a:extLst>
              <a:ext uri="{FF2B5EF4-FFF2-40B4-BE49-F238E27FC236}">
                <a16:creationId xmlns:a16="http://schemas.microsoft.com/office/drawing/2014/main" id="{63ED873C-029C-2947-81F9-4290026C31EA}"/>
              </a:ext>
            </a:extLst>
          </p:cNvPr>
          <p:cNvSpPr txBox="1">
            <a:spLocks/>
          </p:cNvSpPr>
          <p:nvPr userDrawn="1"/>
        </p:nvSpPr>
        <p:spPr>
          <a:xfrm>
            <a:off x="11516751" y="6376228"/>
            <a:ext cx="668622" cy="365125"/>
          </a:xfrm>
          <a:prstGeom prst="rect">
            <a:avLst/>
          </a:prstGeom>
        </p:spPr>
        <p:txBody>
          <a:bodyPr vert="horz" lIns="91440" tIns="45720" rIns="91440" bIns="45720" rtlCol="0" anchor="ctr"/>
          <a:lstStyle>
            <a:defPPr>
              <a:defRPr lang="en-US"/>
            </a:defPPr>
            <a:lvl1pPr marL="0" algn="r" defTabSz="914330" rtl="0" eaLnBrk="1" latinLnBrk="0" hangingPunct="1">
              <a:defRPr sz="1200" kern="1200">
                <a:solidFill>
                  <a:schemeClr val="tx1">
                    <a:tint val="75000"/>
                  </a:schemeClr>
                </a:solidFill>
                <a:latin typeface="+mn-lt"/>
                <a:ea typeface="+mn-ea"/>
                <a:cs typeface="+mn-cs"/>
              </a:defRPr>
            </a:lvl1pPr>
            <a:lvl2pPr marL="457165" algn="l" defTabSz="914330" rtl="0" eaLnBrk="1" latinLnBrk="0" hangingPunct="1">
              <a:defRPr sz="1800" kern="1200">
                <a:solidFill>
                  <a:schemeClr val="tx1"/>
                </a:solidFill>
                <a:latin typeface="+mn-lt"/>
                <a:ea typeface="+mn-ea"/>
                <a:cs typeface="+mn-cs"/>
              </a:defRPr>
            </a:lvl2pPr>
            <a:lvl3pPr marL="914330" algn="l" defTabSz="914330" rtl="0" eaLnBrk="1" latinLnBrk="0" hangingPunct="1">
              <a:defRPr sz="1800" kern="1200">
                <a:solidFill>
                  <a:schemeClr val="tx1"/>
                </a:solidFill>
                <a:latin typeface="+mn-lt"/>
                <a:ea typeface="+mn-ea"/>
                <a:cs typeface="+mn-cs"/>
              </a:defRPr>
            </a:lvl3pPr>
            <a:lvl4pPr marL="1371495" algn="l" defTabSz="914330" rtl="0" eaLnBrk="1" latinLnBrk="0" hangingPunct="1">
              <a:defRPr sz="1800" kern="1200">
                <a:solidFill>
                  <a:schemeClr val="tx1"/>
                </a:solidFill>
                <a:latin typeface="+mn-lt"/>
                <a:ea typeface="+mn-ea"/>
                <a:cs typeface="+mn-cs"/>
              </a:defRPr>
            </a:lvl4pPr>
            <a:lvl5pPr marL="1828660" algn="l" defTabSz="914330" rtl="0" eaLnBrk="1" latinLnBrk="0" hangingPunct="1">
              <a:defRPr sz="1800" kern="1200">
                <a:solidFill>
                  <a:schemeClr val="tx1"/>
                </a:solidFill>
                <a:latin typeface="+mn-lt"/>
                <a:ea typeface="+mn-ea"/>
                <a:cs typeface="+mn-cs"/>
              </a:defRPr>
            </a:lvl5pPr>
            <a:lvl6pPr marL="2285825" algn="l" defTabSz="914330" rtl="0" eaLnBrk="1" latinLnBrk="0" hangingPunct="1">
              <a:defRPr sz="1800" kern="1200">
                <a:solidFill>
                  <a:schemeClr val="tx1"/>
                </a:solidFill>
                <a:latin typeface="+mn-lt"/>
                <a:ea typeface="+mn-ea"/>
                <a:cs typeface="+mn-cs"/>
              </a:defRPr>
            </a:lvl6pPr>
            <a:lvl7pPr marL="2742990" algn="l" defTabSz="914330" rtl="0" eaLnBrk="1" latinLnBrk="0" hangingPunct="1">
              <a:defRPr sz="1800" kern="1200">
                <a:solidFill>
                  <a:schemeClr val="tx1"/>
                </a:solidFill>
                <a:latin typeface="+mn-lt"/>
                <a:ea typeface="+mn-ea"/>
                <a:cs typeface="+mn-cs"/>
              </a:defRPr>
            </a:lvl7pPr>
            <a:lvl8pPr marL="3200155" algn="l" defTabSz="914330" rtl="0" eaLnBrk="1" latinLnBrk="0" hangingPunct="1">
              <a:defRPr sz="1800" kern="1200">
                <a:solidFill>
                  <a:schemeClr val="tx1"/>
                </a:solidFill>
                <a:latin typeface="+mn-lt"/>
                <a:ea typeface="+mn-ea"/>
                <a:cs typeface="+mn-cs"/>
              </a:defRPr>
            </a:lvl8pPr>
            <a:lvl9pPr marL="3657320" algn="l" defTabSz="914330" rtl="0" eaLnBrk="1" latinLnBrk="0" hangingPunct="1">
              <a:defRPr sz="1800" kern="1200">
                <a:solidFill>
                  <a:schemeClr val="tx1"/>
                </a:solidFill>
                <a:latin typeface="+mn-lt"/>
                <a:ea typeface="+mn-ea"/>
                <a:cs typeface="+mn-cs"/>
              </a:defRPr>
            </a:lvl9pPr>
          </a:lstStyle>
          <a:p>
            <a:pPr algn="ctr"/>
            <a:fld id="{A0954F3B-EA1A-074E-8608-26EAD1BA1EC7}" type="slidenum">
              <a:rPr lang="en-US" sz="800" b="1" i="0" cap="none" spc="0" smtClean="0">
                <a:ln w="0"/>
                <a:solidFill>
                  <a:schemeClr val="bg2"/>
                </a:solidFill>
                <a:effectLst>
                  <a:outerShdw blurRad="38100" dist="25400" dir="5400000" algn="ctr" rotWithShape="0">
                    <a:srgbClr val="6E747A">
                      <a:alpha val="43000"/>
                    </a:srgbClr>
                  </a:outerShdw>
                </a:effectLst>
                <a:latin typeface="Open Sans Semibold" charset="0"/>
                <a:ea typeface="Open Sans Semibold" charset="0"/>
                <a:cs typeface="Open Sans Semibold" charset="0"/>
              </a:rPr>
              <a:t>‹nr.›</a:t>
            </a:fld>
            <a:endParaRPr lang="en-US" sz="800" b="1" i="0">
              <a:solidFill>
                <a:schemeClr val="bg2"/>
              </a:solidFill>
              <a:latin typeface="Open Sans Semibold" charset="0"/>
              <a:ea typeface="Open Sans Semibold" charset="0"/>
              <a:cs typeface="Open Sans Semibold" charset="0"/>
            </a:endParaRPr>
          </a:p>
        </p:txBody>
      </p:sp>
    </p:spTree>
    <p:extLst>
      <p:ext uri="{BB962C8B-B14F-4D97-AF65-F5344CB8AC3E}">
        <p14:creationId xmlns:p14="http://schemas.microsoft.com/office/powerpoint/2010/main" val="39135961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BAD033-AA5B-E146-A976-5EC53215A80C}"/>
              </a:ext>
            </a:extLst>
          </p:cNvPr>
          <p:cNvSpPr>
            <a:spLocks noGrp="1"/>
          </p:cNvSpPr>
          <p:nvPr>
            <p:ph type="ctrTitle"/>
          </p:nvPr>
        </p:nvSpPr>
        <p:spPr>
          <a:xfrm>
            <a:off x="1524000" y="1122363"/>
            <a:ext cx="9144000" cy="2387600"/>
          </a:xfrm>
        </p:spPr>
        <p:txBody>
          <a:bodyPr anchor="b"/>
          <a:lstStyle>
            <a:lvl1pPr algn="ctr">
              <a:defRPr sz="6000"/>
            </a:lvl1pPr>
          </a:lstStyle>
          <a:p>
            <a:r>
              <a:rPr lang="da-DK" noProof="0"/>
              <a:t>Klik for at redigere titeltypografien i masteren</a:t>
            </a:r>
          </a:p>
        </p:txBody>
      </p:sp>
      <p:sp>
        <p:nvSpPr>
          <p:cNvPr id="3" name="Subtitle 2">
            <a:extLst>
              <a:ext uri="{FF2B5EF4-FFF2-40B4-BE49-F238E27FC236}">
                <a16:creationId xmlns:a16="http://schemas.microsoft.com/office/drawing/2014/main" id="{4BA7ADD9-4D65-DA4D-A27A-6F0BD79CA68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noProof="0"/>
              <a:t>Klik for at redigere undertiteltypografien i masteren</a:t>
            </a:r>
          </a:p>
        </p:txBody>
      </p:sp>
    </p:spTree>
    <p:extLst>
      <p:ext uri="{BB962C8B-B14F-4D97-AF65-F5344CB8AC3E}">
        <p14:creationId xmlns:p14="http://schemas.microsoft.com/office/powerpoint/2010/main" val="5462883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Default - Title and Content kopi">
    <p:spTree>
      <p:nvGrpSpPr>
        <p:cNvPr id="1" name=""/>
        <p:cNvGrpSpPr/>
        <p:nvPr/>
      </p:nvGrpSpPr>
      <p:grpSpPr>
        <a:xfrm>
          <a:off x="0" y="0"/>
          <a:ext cx="0" cy="0"/>
          <a:chOff x="0" y="0"/>
          <a:chExt cx="0" cy="0"/>
        </a:xfrm>
      </p:grpSpPr>
      <p:sp>
        <p:nvSpPr>
          <p:cNvPr id="14" name="Shape 14"/>
          <p:cNvSpPr>
            <a:spLocks noGrp="1"/>
          </p:cNvSpPr>
          <p:nvPr>
            <p:ph type="title"/>
          </p:nvPr>
        </p:nvSpPr>
        <p:spPr>
          <a:prstGeom prst="rect">
            <a:avLst/>
          </a:prstGeom>
        </p:spPr>
        <p:txBody>
          <a:bodyPr/>
          <a:lstStyle/>
          <a:p>
            <a:pPr lvl="0">
              <a:defRPr sz="1800">
                <a:solidFill>
                  <a:srgbClr val="000000"/>
                </a:solidFill>
                <a:uFillTx/>
              </a:defRPr>
            </a:pPr>
            <a:r>
              <a:rPr sz="4400">
                <a:solidFill>
                  <a:srgbClr val="004473"/>
                </a:solidFill>
                <a:uFill>
                  <a:solidFill>
                    <a:srgbClr val="004473"/>
                  </a:solidFill>
                </a:uFill>
              </a:rPr>
              <a:t>Titeltekst</a:t>
            </a:r>
          </a:p>
        </p:txBody>
      </p:sp>
      <p:sp>
        <p:nvSpPr>
          <p:cNvPr id="15" name="Shape 15"/>
          <p:cNvSpPr>
            <a:spLocks noGrp="1"/>
          </p:cNvSpPr>
          <p:nvPr>
            <p:ph type="body" idx="1"/>
          </p:nvPr>
        </p:nvSpPr>
        <p:spPr>
          <a:prstGeom prst="rect">
            <a:avLst/>
          </a:prstGeom>
        </p:spPr>
        <p:txBody>
          <a:bodyPr/>
          <a:lstStyle>
            <a:lvl2pPr marL="704850" indent="-285750">
              <a:spcBef>
                <a:spcPts val="700"/>
              </a:spcBef>
              <a:defRPr sz="2800"/>
            </a:lvl2pPr>
            <a:lvl3pPr marL="1104900" indent="-228600">
              <a:spcBef>
                <a:spcPts val="600"/>
              </a:spcBef>
              <a:defRPr sz="2400"/>
            </a:lvl3pPr>
            <a:lvl4pPr marL="1562100" indent="-228600">
              <a:spcBef>
                <a:spcPts val="500"/>
              </a:spcBef>
              <a:buClr>
                <a:srgbClr val="004473"/>
              </a:buClr>
              <a:buFont typeface="Arial"/>
              <a:buChar char="–"/>
              <a:defRPr sz="2000"/>
            </a:lvl4pPr>
            <a:lvl5pPr marL="2019300" indent="-228600">
              <a:spcBef>
                <a:spcPts val="500"/>
              </a:spcBef>
              <a:buClr>
                <a:srgbClr val="004473"/>
              </a:buClr>
              <a:buFont typeface="Arial"/>
              <a:buChar char="»"/>
              <a:defRPr sz="2000"/>
            </a:lvl5pPr>
          </a:lstStyle>
          <a:p>
            <a:pPr lvl="0">
              <a:defRPr sz="1800">
                <a:solidFill>
                  <a:srgbClr val="000000"/>
                </a:solidFill>
                <a:uFillTx/>
              </a:defRPr>
            </a:pPr>
            <a:r>
              <a:rPr sz="3200">
                <a:solidFill>
                  <a:srgbClr val="004473"/>
                </a:solidFill>
                <a:uFill>
                  <a:solidFill>
                    <a:srgbClr val="004473"/>
                  </a:solidFill>
                </a:uFill>
              </a:rPr>
              <a:t>Brødtekst, niveau et</a:t>
            </a:r>
          </a:p>
          <a:p>
            <a:pPr lvl="1">
              <a:defRPr sz="1800">
                <a:solidFill>
                  <a:srgbClr val="000000"/>
                </a:solidFill>
                <a:uFillTx/>
              </a:defRPr>
            </a:pPr>
            <a:r>
              <a:rPr sz="2800">
                <a:solidFill>
                  <a:srgbClr val="004473"/>
                </a:solidFill>
                <a:uFill>
                  <a:solidFill>
                    <a:srgbClr val="004473"/>
                  </a:solidFill>
                </a:uFill>
              </a:rPr>
              <a:t>Brødtekst, niveau to</a:t>
            </a:r>
          </a:p>
          <a:p>
            <a:pPr lvl="2">
              <a:defRPr sz="1800">
                <a:solidFill>
                  <a:srgbClr val="000000"/>
                </a:solidFill>
                <a:uFillTx/>
              </a:defRPr>
            </a:pPr>
            <a:r>
              <a:rPr sz="2400">
                <a:solidFill>
                  <a:srgbClr val="004473"/>
                </a:solidFill>
                <a:uFill>
                  <a:solidFill>
                    <a:srgbClr val="004473"/>
                  </a:solidFill>
                </a:uFill>
              </a:rPr>
              <a:t>Brødtekst, niveau tre</a:t>
            </a:r>
          </a:p>
          <a:p>
            <a:pPr lvl="3">
              <a:defRPr sz="1800">
                <a:solidFill>
                  <a:srgbClr val="000000"/>
                </a:solidFill>
                <a:uFillTx/>
              </a:defRPr>
            </a:pPr>
            <a:r>
              <a:rPr sz="2000">
                <a:solidFill>
                  <a:srgbClr val="004473"/>
                </a:solidFill>
                <a:uFill>
                  <a:solidFill>
                    <a:srgbClr val="004473"/>
                  </a:solidFill>
                </a:uFill>
              </a:rPr>
              <a:t>Brødtekst, niveau fire</a:t>
            </a:r>
          </a:p>
          <a:p>
            <a:pPr lvl="4">
              <a:defRPr sz="1800">
                <a:solidFill>
                  <a:srgbClr val="000000"/>
                </a:solidFill>
                <a:uFillTx/>
              </a:defRPr>
            </a:pPr>
            <a:r>
              <a:rPr sz="2000">
                <a:solidFill>
                  <a:srgbClr val="004473"/>
                </a:solidFill>
                <a:uFill>
                  <a:solidFill>
                    <a:srgbClr val="004473"/>
                  </a:solidFill>
                </a:uFill>
              </a:rPr>
              <a:t>Brødtekst, niveau fem</a:t>
            </a:r>
          </a:p>
        </p:txBody>
      </p:sp>
      <p:sp>
        <p:nvSpPr>
          <p:cNvPr id="16" name="Shape 16"/>
          <p:cNvSpPr>
            <a:spLocks noGrp="1"/>
          </p:cNvSpPr>
          <p:nvPr>
            <p:ph type="sldNum" sz="quarter" idx="2"/>
          </p:nvPr>
        </p:nvSpPr>
        <p:spPr>
          <a:prstGeom prst="rect">
            <a:avLst/>
          </a:prstGeom>
        </p:spPr>
        <p:txBody>
          <a:bodyPr/>
          <a:lstStyle/>
          <a:p>
            <a:pPr lvl="0"/>
            <a:fld id="{86CB4B4D-7CA3-9044-876B-883B54F8677D}" type="slidenum">
              <a:t>‹nr.›</a:t>
            </a:fld>
            <a:endParaRPr/>
          </a:p>
        </p:txBody>
      </p:sp>
    </p:spTree>
    <p:extLst>
      <p:ext uri="{BB962C8B-B14F-4D97-AF65-F5344CB8AC3E}">
        <p14:creationId xmlns:p14="http://schemas.microsoft.com/office/powerpoint/2010/main" val="1020085586"/>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KAP-H">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1E7C61-ECCE-9A46-81D3-0315FFD1723E}"/>
              </a:ext>
            </a:extLst>
          </p:cNvPr>
          <p:cNvSpPr>
            <a:spLocks noGrp="1"/>
          </p:cNvSpPr>
          <p:nvPr>
            <p:ph type="title"/>
          </p:nvPr>
        </p:nvSpPr>
        <p:spPr/>
        <p:txBody>
          <a:bodyPr/>
          <a:lstStyle>
            <a:lvl1pPr>
              <a:defRPr b="0" i="0">
                <a:latin typeface="Fira Sans Light" panose="020B0403050000020004" pitchFamily="34" charset="0"/>
              </a:defRPr>
            </a:lvl1pPr>
          </a:lstStyle>
          <a:p>
            <a:r>
              <a:rPr lang="da-DK" noProof="0" err="1"/>
              <a:t>Click</a:t>
            </a:r>
            <a:r>
              <a:rPr lang="da-DK" noProof="0"/>
              <a:t> to </a:t>
            </a:r>
            <a:r>
              <a:rPr lang="da-DK" noProof="0" err="1"/>
              <a:t>edit</a:t>
            </a:r>
            <a:r>
              <a:rPr lang="da-DK" noProof="0"/>
              <a:t> Master </a:t>
            </a:r>
            <a:r>
              <a:rPr lang="da-DK" noProof="0" err="1"/>
              <a:t>title</a:t>
            </a:r>
            <a:r>
              <a:rPr lang="da-DK" noProof="0"/>
              <a:t> </a:t>
            </a:r>
            <a:r>
              <a:rPr lang="da-DK" noProof="0" err="1"/>
              <a:t>style</a:t>
            </a:r>
            <a:endParaRPr lang="da-DK" noProof="0"/>
          </a:p>
        </p:txBody>
      </p:sp>
    </p:spTree>
    <p:extLst>
      <p:ext uri="{BB962C8B-B14F-4D97-AF65-F5344CB8AC3E}">
        <p14:creationId xmlns:p14="http://schemas.microsoft.com/office/powerpoint/2010/main" val="25984139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5_Custom Layout">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2.xml"/><Relationship Id="rId1" Type="http://schemas.openxmlformats.org/officeDocument/2006/relationships/slideLayout" Target="../slideLayouts/slideLayout7.xml"/><Relationship Id="rId4" Type="http://schemas.openxmlformats.org/officeDocument/2006/relationships/image" Target="../media/image4.emf"/></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theme" Target="../theme/theme3.xml"/><Relationship Id="rId1" Type="http://schemas.openxmlformats.org/officeDocument/2006/relationships/slideLayout" Target="../slideLayouts/slideLayout8.xml"/><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E1F2FF">
            <a:alpha val="50000"/>
          </a:srgbClr>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028824" y="946702"/>
            <a:ext cx="9152697" cy="1249845"/>
          </a:xfrm>
          <a:prstGeom prst="rect">
            <a:avLst/>
          </a:prstGeom>
          <a:effectLst/>
        </p:spPr>
        <p:txBody>
          <a:bodyPr vert="horz" lIns="0" tIns="192024" rIns="0" bIns="0" rtlCol="0" anchor="t" anchorCtr="0">
            <a:noAutofit/>
          </a:bodyPr>
          <a:lstStyle/>
          <a:p>
            <a:r>
              <a:rPr lang="da-DK" noProof="0" err="1"/>
              <a:t>Your</a:t>
            </a:r>
            <a:r>
              <a:rPr lang="da-DK" noProof="0"/>
              <a:t> </a:t>
            </a:r>
            <a:r>
              <a:rPr lang="da-DK" noProof="0" err="1"/>
              <a:t>title</a:t>
            </a:r>
            <a:r>
              <a:rPr lang="da-DK" noProof="0"/>
              <a:t> </a:t>
            </a:r>
            <a:r>
              <a:rPr lang="da-DK" noProof="0" err="1"/>
              <a:t>here</a:t>
            </a:r>
            <a:endParaRPr lang="da-DK" noProof="0"/>
          </a:p>
        </p:txBody>
      </p:sp>
      <p:sp>
        <p:nvSpPr>
          <p:cNvPr id="3" name="Текст 2"/>
          <p:cNvSpPr>
            <a:spLocks noGrp="1"/>
          </p:cNvSpPr>
          <p:nvPr>
            <p:ph type="body" idx="1"/>
          </p:nvPr>
        </p:nvSpPr>
        <p:spPr>
          <a:xfrm>
            <a:off x="2028824" y="2514600"/>
            <a:ext cx="9152698" cy="3429000"/>
          </a:xfrm>
          <a:prstGeom prst="rect">
            <a:avLst/>
          </a:prstGeom>
        </p:spPr>
        <p:txBody>
          <a:bodyPr vert="horz" lIns="0" tIns="0" rIns="0" bIns="0" rtlCol="0">
            <a:normAutofit/>
          </a:bodyPr>
          <a:lstStyle/>
          <a:p>
            <a:pPr lvl="0"/>
            <a:r>
              <a:rPr lang="da-DK" noProof="0"/>
              <a:t>Write </a:t>
            </a:r>
            <a:r>
              <a:rPr lang="da-DK" noProof="0" err="1"/>
              <a:t>here</a:t>
            </a:r>
            <a:r>
              <a:rPr lang="da-DK" noProof="0"/>
              <a:t> </a:t>
            </a:r>
            <a:r>
              <a:rPr lang="da-DK" noProof="0" err="1"/>
              <a:t>subtitle</a:t>
            </a:r>
            <a:endParaRPr lang="da-DK" noProof="0"/>
          </a:p>
          <a:p>
            <a:pPr lvl="1"/>
            <a:r>
              <a:rPr lang="da-DK" noProof="0"/>
              <a:t>Write </a:t>
            </a:r>
            <a:r>
              <a:rPr lang="da-DK" noProof="0" err="1"/>
              <a:t>here</a:t>
            </a:r>
            <a:r>
              <a:rPr lang="da-DK" noProof="0"/>
              <a:t> </a:t>
            </a:r>
            <a:r>
              <a:rPr lang="da-DK" noProof="0" err="1"/>
              <a:t>subtitle</a:t>
            </a:r>
            <a:endParaRPr lang="da-DK" noProof="0"/>
          </a:p>
          <a:p>
            <a:pPr lvl="2"/>
            <a:r>
              <a:rPr lang="da-DK" noProof="0"/>
              <a:t>Write </a:t>
            </a:r>
            <a:r>
              <a:rPr lang="da-DK" noProof="0" err="1"/>
              <a:t>here</a:t>
            </a:r>
            <a:r>
              <a:rPr lang="da-DK" noProof="0"/>
              <a:t> </a:t>
            </a:r>
            <a:r>
              <a:rPr lang="da-DK" noProof="0" err="1"/>
              <a:t>text</a:t>
            </a:r>
            <a:endParaRPr lang="da-DK" noProof="0"/>
          </a:p>
          <a:p>
            <a:pPr lvl="3"/>
            <a:r>
              <a:rPr lang="da-DK" noProof="0"/>
              <a:t>Write </a:t>
            </a:r>
            <a:r>
              <a:rPr lang="da-DK" noProof="0" err="1"/>
              <a:t>here</a:t>
            </a:r>
            <a:r>
              <a:rPr lang="da-DK" noProof="0"/>
              <a:t> </a:t>
            </a:r>
            <a:r>
              <a:rPr lang="da-DK" noProof="0" err="1"/>
              <a:t>text</a:t>
            </a:r>
            <a:endParaRPr lang="da-DK" noProof="0"/>
          </a:p>
          <a:p>
            <a:pPr lvl="4"/>
            <a:r>
              <a:rPr lang="da-DK" noProof="0"/>
              <a:t>Write </a:t>
            </a:r>
            <a:r>
              <a:rPr lang="da-DK" noProof="0" err="1"/>
              <a:t>here</a:t>
            </a:r>
            <a:r>
              <a:rPr lang="da-DK" noProof="0"/>
              <a:t> </a:t>
            </a:r>
            <a:r>
              <a:rPr lang="da-DK" noProof="0" err="1"/>
              <a:t>text</a:t>
            </a:r>
            <a:r>
              <a:rPr lang="da-DK" noProof="0"/>
              <a:t> </a:t>
            </a:r>
          </a:p>
        </p:txBody>
      </p:sp>
      <p:pic>
        <p:nvPicPr>
          <p:cNvPr id="4" name="Picture 3">
            <a:extLst>
              <a:ext uri="{FF2B5EF4-FFF2-40B4-BE49-F238E27FC236}">
                <a16:creationId xmlns:a16="http://schemas.microsoft.com/office/drawing/2014/main" id="{EEC08157-DA01-3946-9263-C9FE90110690}"/>
              </a:ext>
            </a:extLst>
          </p:cNvPr>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413900" y="326953"/>
            <a:ext cx="188122" cy="381698"/>
          </a:xfrm>
          <a:prstGeom prst="rect">
            <a:avLst/>
          </a:prstGeom>
        </p:spPr>
      </p:pic>
      <p:sp>
        <p:nvSpPr>
          <p:cNvPr id="5" name="Rectangle 4">
            <a:extLst>
              <a:ext uri="{FF2B5EF4-FFF2-40B4-BE49-F238E27FC236}">
                <a16:creationId xmlns:a16="http://schemas.microsoft.com/office/drawing/2014/main" id="{15084E8E-9048-A44D-BC5F-1470919B8B3F}"/>
              </a:ext>
            </a:extLst>
          </p:cNvPr>
          <p:cNvSpPr/>
          <p:nvPr userDrawn="1"/>
        </p:nvSpPr>
        <p:spPr>
          <a:xfrm>
            <a:off x="1932058" y="401767"/>
            <a:ext cx="4495397" cy="230832"/>
          </a:xfrm>
          <a:prstGeom prst="rect">
            <a:avLst/>
          </a:prstGeom>
        </p:spPr>
        <p:txBody>
          <a:bodyPr wrap="square">
            <a:spAutoFit/>
          </a:bodyPr>
          <a:lstStyle/>
          <a:p>
            <a:r>
              <a:rPr lang="da-DK" sz="900" b="1" noProof="0">
                <a:effectLst/>
                <a:latin typeface="Fira Sans" panose="020B0503050000020004" pitchFamily="34" charset="0"/>
              </a:rPr>
              <a:t>KAP-H</a:t>
            </a:r>
            <a:r>
              <a:rPr lang="da-DK" sz="900" noProof="0">
                <a:effectLst/>
                <a:latin typeface="Fira Sans" panose="020B0503050000020004" pitchFamily="34" charset="0"/>
              </a:rPr>
              <a:t> Kvalitet i Almen Praksis i Hovedstaden</a:t>
            </a:r>
          </a:p>
        </p:txBody>
      </p:sp>
      <p:sp>
        <p:nvSpPr>
          <p:cNvPr id="6" name="Slide Number Placeholder 24">
            <a:extLst>
              <a:ext uri="{FF2B5EF4-FFF2-40B4-BE49-F238E27FC236}">
                <a16:creationId xmlns:a16="http://schemas.microsoft.com/office/drawing/2014/main" id="{ED34543D-54E2-FF4B-9A6F-54F54FAA24A3}"/>
              </a:ext>
            </a:extLst>
          </p:cNvPr>
          <p:cNvSpPr txBox="1">
            <a:spLocks/>
          </p:cNvSpPr>
          <p:nvPr userDrawn="1"/>
        </p:nvSpPr>
        <p:spPr>
          <a:xfrm>
            <a:off x="11516751" y="6376228"/>
            <a:ext cx="668622" cy="365125"/>
          </a:xfrm>
          <a:prstGeom prst="rect">
            <a:avLst/>
          </a:prstGeom>
        </p:spPr>
        <p:txBody>
          <a:bodyPr vert="horz" lIns="91440" tIns="45720" rIns="91440" bIns="45720" rtlCol="0" anchor="ctr"/>
          <a:lstStyle>
            <a:defPPr>
              <a:defRPr lang="en-US"/>
            </a:defPPr>
            <a:lvl1pPr marL="0" algn="r" defTabSz="914330" rtl="0" eaLnBrk="1" latinLnBrk="0" hangingPunct="1">
              <a:defRPr sz="1200" kern="1200">
                <a:solidFill>
                  <a:schemeClr val="tx1">
                    <a:tint val="75000"/>
                  </a:schemeClr>
                </a:solidFill>
                <a:latin typeface="+mn-lt"/>
                <a:ea typeface="+mn-ea"/>
                <a:cs typeface="+mn-cs"/>
              </a:defRPr>
            </a:lvl1pPr>
            <a:lvl2pPr marL="457165" algn="l" defTabSz="914330" rtl="0" eaLnBrk="1" latinLnBrk="0" hangingPunct="1">
              <a:defRPr sz="1800" kern="1200">
                <a:solidFill>
                  <a:schemeClr val="tx1"/>
                </a:solidFill>
                <a:latin typeface="+mn-lt"/>
                <a:ea typeface="+mn-ea"/>
                <a:cs typeface="+mn-cs"/>
              </a:defRPr>
            </a:lvl2pPr>
            <a:lvl3pPr marL="914330" algn="l" defTabSz="914330" rtl="0" eaLnBrk="1" latinLnBrk="0" hangingPunct="1">
              <a:defRPr sz="1800" kern="1200">
                <a:solidFill>
                  <a:schemeClr val="tx1"/>
                </a:solidFill>
                <a:latin typeface="+mn-lt"/>
                <a:ea typeface="+mn-ea"/>
                <a:cs typeface="+mn-cs"/>
              </a:defRPr>
            </a:lvl3pPr>
            <a:lvl4pPr marL="1371495" algn="l" defTabSz="914330" rtl="0" eaLnBrk="1" latinLnBrk="0" hangingPunct="1">
              <a:defRPr sz="1800" kern="1200">
                <a:solidFill>
                  <a:schemeClr val="tx1"/>
                </a:solidFill>
                <a:latin typeface="+mn-lt"/>
                <a:ea typeface="+mn-ea"/>
                <a:cs typeface="+mn-cs"/>
              </a:defRPr>
            </a:lvl4pPr>
            <a:lvl5pPr marL="1828660" algn="l" defTabSz="914330" rtl="0" eaLnBrk="1" latinLnBrk="0" hangingPunct="1">
              <a:defRPr sz="1800" kern="1200">
                <a:solidFill>
                  <a:schemeClr val="tx1"/>
                </a:solidFill>
                <a:latin typeface="+mn-lt"/>
                <a:ea typeface="+mn-ea"/>
                <a:cs typeface="+mn-cs"/>
              </a:defRPr>
            </a:lvl5pPr>
            <a:lvl6pPr marL="2285825" algn="l" defTabSz="914330" rtl="0" eaLnBrk="1" latinLnBrk="0" hangingPunct="1">
              <a:defRPr sz="1800" kern="1200">
                <a:solidFill>
                  <a:schemeClr val="tx1"/>
                </a:solidFill>
                <a:latin typeface="+mn-lt"/>
                <a:ea typeface="+mn-ea"/>
                <a:cs typeface="+mn-cs"/>
              </a:defRPr>
            </a:lvl6pPr>
            <a:lvl7pPr marL="2742990" algn="l" defTabSz="914330" rtl="0" eaLnBrk="1" latinLnBrk="0" hangingPunct="1">
              <a:defRPr sz="1800" kern="1200">
                <a:solidFill>
                  <a:schemeClr val="tx1"/>
                </a:solidFill>
                <a:latin typeface="+mn-lt"/>
                <a:ea typeface="+mn-ea"/>
                <a:cs typeface="+mn-cs"/>
              </a:defRPr>
            </a:lvl7pPr>
            <a:lvl8pPr marL="3200155" algn="l" defTabSz="914330" rtl="0" eaLnBrk="1" latinLnBrk="0" hangingPunct="1">
              <a:defRPr sz="1800" kern="1200">
                <a:solidFill>
                  <a:schemeClr val="tx1"/>
                </a:solidFill>
                <a:latin typeface="+mn-lt"/>
                <a:ea typeface="+mn-ea"/>
                <a:cs typeface="+mn-cs"/>
              </a:defRPr>
            </a:lvl8pPr>
            <a:lvl9pPr marL="3657320" algn="l" defTabSz="914330" rtl="0" eaLnBrk="1" latinLnBrk="0" hangingPunct="1">
              <a:defRPr sz="1800" kern="1200">
                <a:solidFill>
                  <a:schemeClr val="tx1"/>
                </a:solidFill>
                <a:latin typeface="+mn-lt"/>
                <a:ea typeface="+mn-ea"/>
                <a:cs typeface="+mn-cs"/>
              </a:defRPr>
            </a:lvl9pPr>
          </a:lstStyle>
          <a:p>
            <a:pPr algn="ctr"/>
            <a:fld id="{A0954F3B-EA1A-074E-8608-26EAD1BA1EC7}" type="slidenum">
              <a:rPr lang="en-US" sz="800" b="1" i="0" cap="none" spc="0" smtClean="0">
                <a:ln w="0"/>
                <a:solidFill>
                  <a:schemeClr val="tx1"/>
                </a:solidFill>
                <a:effectLst>
                  <a:outerShdw blurRad="38100" dist="25400" dir="5400000" algn="ctr" rotWithShape="0">
                    <a:srgbClr val="6E747A">
                      <a:alpha val="43000"/>
                    </a:srgbClr>
                  </a:outerShdw>
                </a:effectLst>
                <a:latin typeface="Open Sans Semibold" charset="0"/>
                <a:ea typeface="Open Sans Semibold" charset="0"/>
                <a:cs typeface="Open Sans Semibold" charset="0"/>
              </a:rPr>
              <a:t>‹nr.›</a:t>
            </a:fld>
            <a:endParaRPr lang="en-US" sz="800" b="1" i="0">
              <a:solidFill>
                <a:schemeClr val="tx1"/>
              </a:solidFill>
              <a:latin typeface="Open Sans Semibold" charset="0"/>
              <a:ea typeface="Open Sans Semibold" charset="0"/>
              <a:cs typeface="Open Sans Semibold" charset="0"/>
            </a:endParaRPr>
          </a:p>
        </p:txBody>
      </p:sp>
    </p:spTree>
    <p:extLst>
      <p:ext uri="{BB962C8B-B14F-4D97-AF65-F5344CB8AC3E}">
        <p14:creationId xmlns:p14="http://schemas.microsoft.com/office/powerpoint/2010/main" val="1377184672"/>
      </p:ext>
    </p:extLst>
  </p:cSld>
  <p:clrMap bg1="lt1" tx1="dk1" bg2="lt2" tx2="dk2" accent1="accent1" accent2="accent2" accent3="accent3" accent4="accent4" accent5="accent5" accent6="accent6" hlink="hlink" folHlink="folHlink"/>
  <p:sldLayoutIdLst>
    <p:sldLayoutId id="2147484193" r:id="rId1"/>
    <p:sldLayoutId id="2147484197" r:id="rId2"/>
    <p:sldLayoutId id="2147484034" r:id="rId3"/>
    <p:sldLayoutId id="2147484180" r:id="rId4"/>
    <p:sldLayoutId id="2147484192" r:id="rId5"/>
    <p:sldLayoutId id="2147484199" r:id="rId6"/>
  </p:sldLayoutIdLst>
  <p:hf hdr="0" ftr="0" dt="0"/>
  <p:txStyles>
    <p:titleStyle>
      <a:lvl1pPr algn="l" defTabSz="914318" rtl="0" eaLnBrk="1" latinLnBrk="0" hangingPunct="1">
        <a:lnSpc>
          <a:spcPct val="80000"/>
        </a:lnSpc>
        <a:spcBef>
          <a:spcPct val="0"/>
        </a:spcBef>
        <a:buNone/>
        <a:defRPr sz="3600" b="1" i="0" kern="1200" spc="0" baseline="0">
          <a:solidFill>
            <a:schemeClr val="accent1"/>
          </a:solidFill>
          <a:latin typeface="Fira Sans" panose="020B0503050000020004" pitchFamily="34" charset="0"/>
          <a:ea typeface="Fira Sans" panose="020B0503050000020004" pitchFamily="34" charset="0"/>
          <a:cs typeface="Fira Sans" panose="020B0503050000020004" pitchFamily="34" charset="0"/>
        </a:defRPr>
      </a:lvl1pPr>
    </p:titleStyle>
    <p:bodyStyle>
      <a:lvl1pPr marL="342900" indent="-342900" algn="l" defTabSz="914318" rtl="0" eaLnBrk="1" latinLnBrk="0" hangingPunct="1">
        <a:lnSpc>
          <a:spcPct val="150000"/>
        </a:lnSpc>
        <a:spcBef>
          <a:spcPts val="1000"/>
        </a:spcBef>
        <a:buFontTx/>
        <a:buBlip>
          <a:blip r:embed="rId9"/>
        </a:buBlip>
        <a:defRPr sz="2400" kern="1200">
          <a:solidFill>
            <a:schemeClr val="tx1"/>
          </a:solidFill>
          <a:latin typeface="Fira Sans" panose="020B0503050000020004" pitchFamily="34" charset="0"/>
          <a:ea typeface="+mn-ea"/>
          <a:cs typeface="+mn-cs"/>
        </a:defRPr>
      </a:lvl1pPr>
      <a:lvl2pPr marL="285750" indent="-285750" algn="l" defTabSz="914318" rtl="0" eaLnBrk="1" latinLnBrk="0" hangingPunct="1">
        <a:lnSpc>
          <a:spcPct val="150000"/>
        </a:lnSpc>
        <a:spcBef>
          <a:spcPts val="499"/>
        </a:spcBef>
        <a:buFontTx/>
        <a:buBlip>
          <a:blip r:embed="rId9"/>
        </a:buBlip>
        <a:defRPr sz="1800" kern="1200">
          <a:solidFill>
            <a:schemeClr val="tx1"/>
          </a:solidFill>
          <a:latin typeface="Fira Sans" panose="020B0503050000020004" pitchFamily="34" charset="0"/>
          <a:ea typeface="+mn-ea"/>
          <a:cs typeface="+mn-cs"/>
        </a:defRPr>
      </a:lvl2pPr>
      <a:lvl3pPr marL="171450" indent="-171450" algn="l" defTabSz="914318" rtl="0" eaLnBrk="1" latinLnBrk="0" hangingPunct="1">
        <a:lnSpc>
          <a:spcPct val="150000"/>
        </a:lnSpc>
        <a:spcBef>
          <a:spcPts val="499"/>
        </a:spcBef>
        <a:buFontTx/>
        <a:buBlip>
          <a:blip r:embed="rId9"/>
        </a:buBlip>
        <a:defRPr sz="1200" kern="1200">
          <a:solidFill>
            <a:schemeClr val="tx1"/>
          </a:solidFill>
          <a:latin typeface="Fira Sans" panose="020B0503050000020004" pitchFamily="34" charset="0"/>
          <a:ea typeface="+mn-ea"/>
          <a:cs typeface="+mn-cs"/>
        </a:defRPr>
      </a:lvl3pPr>
      <a:lvl4pPr marL="171450" indent="-171450" algn="l" defTabSz="914318" rtl="0" eaLnBrk="1" latinLnBrk="0" hangingPunct="1">
        <a:lnSpc>
          <a:spcPct val="150000"/>
        </a:lnSpc>
        <a:spcBef>
          <a:spcPts val="499"/>
        </a:spcBef>
        <a:buFontTx/>
        <a:buBlip>
          <a:blip r:embed="rId9"/>
        </a:buBlip>
        <a:defRPr sz="1000" kern="1200">
          <a:solidFill>
            <a:schemeClr val="tx1"/>
          </a:solidFill>
          <a:latin typeface="Fira Sans" panose="020B0503050000020004" pitchFamily="34" charset="0"/>
          <a:ea typeface="+mn-ea"/>
          <a:cs typeface="+mn-cs"/>
        </a:defRPr>
      </a:lvl4pPr>
      <a:lvl5pPr marL="171450" indent="-171450" algn="l" defTabSz="914318" rtl="0" eaLnBrk="1" latinLnBrk="0" hangingPunct="1">
        <a:lnSpc>
          <a:spcPct val="150000"/>
        </a:lnSpc>
        <a:spcBef>
          <a:spcPts val="499"/>
        </a:spcBef>
        <a:buFontTx/>
        <a:buBlip>
          <a:blip r:embed="rId9"/>
        </a:buBlip>
        <a:defRPr sz="1000" kern="1200" baseline="0">
          <a:solidFill>
            <a:schemeClr val="tx1"/>
          </a:solidFill>
          <a:latin typeface="Fira Sans" panose="020B0503050000020004" pitchFamily="34" charset="0"/>
          <a:ea typeface="+mn-ea"/>
          <a:cs typeface="+mn-cs"/>
        </a:defRPr>
      </a:lvl5pPr>
      <a:lvl6pPr marL="251437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53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692"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850"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18" rtl="0" eaLnBrk="1" latinLnBrk="0" hangingPunct="1">
        <a:defRPr sz="1800" kern="1200">
          <a:solidFill>
            <a:schemeClr val="tx1"/>
          </a:solidFill>
          <a:latin typeface="+mn-lt"/>
          <a:ea typeface="+mn-ea"/>
          <a:cs typeface="+mn-cs"/>
        </a:defRPr>
      </a:lvl1pPr>
      <a:lvl2pPr marL="457159" algn="l" defTabSz="914318" rtl="0" eaLnBrk="1" latinLnBrk="0" hangingPunct="1">
        <a:defRPr sz="1800" kern="1200">
          <a:solidFill>
            <a:schemeClr val="tx1"/>
          </a:solidFill>
          <a:latin typeface="+mn-lt"/>
          <a:ea typeface="+mn-ea"/>
          <a:cs typeface="+mn-cs"/>
        </a:defRPr>
      </a:lvl2pPr>
      <a:lvl3pPr marL="914318" algn="l" defTabSz="914318" rtl="0" eaLnBrk="1" latinLnBrk="0" hangingPunct="1">
        <a:defRPr sz="1800" kern="1200">
          <a:solidFill>
            <a:schemeClr val="tx1"/>
          </a:solidFill>
          <a:latin typeface="+mn-lt"/>
          <a:ea typeface="+mn-ea"/>
          <a:cs typeface="+mn-cs"/>
        </a:defRPr>
      </a:lvl3pPr>
      <a:lvl4pPr marL="1371478" algn="l" defTabSz="914318" rtl="0" eaLnBrk="1" latinLnBrk="0" hangingPunct="1">
        <a:defRPr sz="1800" kern="1200">
          <a:solidFill>
            <a:schemeClr val="tx1"/>
          </a:solidFill>
          <a:latin typeface="+mn-lt"/>
          <a:ea typeface="+mn-ea"/>
          <a:cs typeface="+mn-cs"/>
        </a:defRPr>
      </a:lvl4pPr>
      <a:lvl5pPr marL="1828636" algn="l" defTabSz="914318" rtl="0" eaLnBrk="1" latinLnBrk="0" hangingPunct="1">
        <a:defRPr sz="1800" kern="1200">
          <a:solidFill>
            <a:schemeClr val="tx1"/>
          </a:solidFill>
          <a:latin typeface="+mn-lt"/>
          <a:ea typeface="+mn-ea"/>
          <a:cs typeface="+mn-cs"/>
        </a:defRPr>
      </a:lvl5pPr>
      <a:lvl6pPr marL="2285794" algn="l" defTabSz="914318" rtl="0" eaLnBrk="1" latinLnBrk="0" hangingPunct="1">
        <a:defRPr sz="1800" kern="1200">
          <a:solidFill>
            <a:schemeClr val="tx1"/>
          </a:solidFill>
          <a:latin typeface="+mn-lt"/>
          <a:ea typeface="+mn-ea"/>
          <a:cs typeface="+mn-cs"/>
        </a:defRPr>
      </a:lvl6pPr>
      <a:lvl7pPr marL="2742953" algn="l" defTabSz="914318" rtl="0" eaLnBrk="1" latinLnBrk="0" hangingPunct="1">
        <a:defRPr sz="1800" kern="1200">
          <a:solidFill>
            <a:schemeClr val="tx1"/>
          </a:solidFill>
          <a:latin typeface="+mn-lt"/>
          <a:ea typeface="+mn-ea"/>
          <a:cs typeface="+mn-cs"/>
        </a:defRPr>
      </a:lvl7pPr>
      <a:lvl8pPr marL="3200112" algn="l" defTabSz="914318" rtl="0" eaLnBrk="1" latinLnBrk="0" hangingPunct="1">
        <a:defRPr sz="1800" kern="1200">
          <a:solidFill>
            <a:schemeClr val="tx1"/>
          </a:solidFill>
          <a:latin typeface="+mn-lt"/>
          <a:ea typeface="+mn-ea"/>
          <a:cs typeface="+mn-cs"/>
        </a:defRPr>
      </a:lvl8pPr>
      <a:lvl9pPr marL="3657271" algn="l" defTabSz="914318"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0" pos="3840">
          <p15:clr>
            <a:srgbClr val="F26B43"/>
          </p15:clr>
        </p15:guide>
        <p15:guide id="1" orient="horz" pos="2160">
          <p15:clr>
            <a:srgbClr val="F26B43"/>
          </p15:clr>
        </p15:guide>
        <p15:guide id="14" orient="horz" pos="346" userDrawn="1">
          <p15:clr>
            <a:srgbClr val="F26B43"/>
          </p15:clr>
        </p15:guide>
        <p15:guide id="27" orient="horz" pos="3952" userDrawn="1">
          <p15:clr>
            <a:srgbClr val="F26B43"/>
          </p15:clr>
        </p15:guide>
        <p15:guide id="28" pos="642" userDrawn="1">
          <p15:clr>
            <a:srgbClr val="F26B43"/>
          </p15:clr>
        </p15:guide>
        <p15:guide id="29" pos="7038" userDrawn="1">
          <p15:clr>
            <a:srgbClr val="F26B43"/>
          </p15:clr>
        </p15:guide>
        <p15:guide id="44">
          <p15:clr>
            <a:srgbClr val="F26B43"/>
          </p15:clr>
        </p15:guide>
        <p15:guide id="45" pos="7680">
          <p15:clr>
            <a:srgbClr val="F26B43"/>
          </p15:clr>
        </p15:guide>
        <p15:guide id="46" orient="horz">
          <p15:clr>
            <a:srgbClr val="F26B43"/>
          </p15:clr>
        </p15:guide>
        <p15:guide id="47" orient="horz" pos="4320">
          <p15:clr>
            <a:srgbClr val="F26B43"/>
          </p15:clr>
        </p15:guide>
        <p15:guide id="48" pos="1277" userDrawn="1">
          <p15:clr>
            <a:srgbClr val="F26B43"/>
          </p15:clr>
        </p15:guide>
        <p15:guide id="51" orient="horz" pos="709" userDrawn="1">
          <p15:clr>
            <a:srgbClr val="F26B43"/>
          </p15:clr>
        </p15:guide>
        <p15:guide id="52" pos="1912"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E1F2FF">
            <a:alpha val="50000"/>
          </a:srgbClr>
        </a:solidFill>
        <a:effectLst/>
      </p:bgPr>
    </p:bg>
    <p:spTree>
      <p:nvGrpSpPr>
        <p:cNvPr id="1" name=""/>
        <p:cNvGrpSpPr/>
        <p:nvPr/>
      </p:nvGrpSpPr>
      <p:grpSpPr>
        <a:xfrm>
          <a:off x="0" y="0"/>
          <a:ext cx="0" cy="0"/>
          <a:chOff x="0" y="0"/>
          <a:chExt cx="0" cy="0"/>
        </a:xfrm>
      </p:grpSpPr>
      <p:pic>
        <p:nvPicPr>
          <p:cNvPr id="9" name="Picture 8" descr="A picture containing background pattern&#10;&#10;Description automatically generated">
            <a:extLst>
              <a:ext uri="{FF2B5EF4-FFF2-40B4-BE49-F238E27FC236}">
                <a16:creationId xmlns:a16="http://schemas.microsoft.com/office/drawing/2014/main" id="{24D74B81-2D3E-214C-9B81-770ACA042BC0}"/>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26851" r="1"/>
          <a:stretch/>
        </p:blipFill>
        <p:spPr>
          <a:xfrm>
            <a:off x="0" y="0"/>
            <a:ext cx="12191999" cy="6858000"/>
          </a:xfrm>
          <a:prstGeom prst="rect">
            <a:avLst/>
          </a:prstGeom>
        </p:spPr>
      </p:pic>
      <p:sp>
        <p:nvSpPr>
          <p:cNvPr id="2" name="Заголовок 1"/>
          <p:cNvSpPr>
            <a:spLocks noGrp="1"/>
          </p:cNvSpPr>
          <p:nvPr>
            <p:ph type="title"/>
          </p:nvPr>
        </p:nvSpPr>
        <p:spPr>
          <a:xfrm>
            <a:off x="2028824" y="3127342"/>
            <a:ext cx="9152697" cy="1249845"/>
          </a:xfrm>
          <a:prstGeom prst="rect">
            <a:avLst/>
          </a:prstGeom>
          <a:effectLst/>
        </p:spPr>
        <p:txBody>
          <a:bodyPr vert="horz" lIns="0" tIns="192024" rIns="0" bIns="0" rtlCol="0" anchor="t" anchorCtr="0">
            <a:noAutofit/>
          </a:bodyPr>
          <a:lstStyle/>
          <a:p>
            <a:r>
              <a:rPr lang="da-DK" noProof="0" err="1"/>
              <a:t>Your</a:t>
            </a:r>
            <a:r>
              <a:rPr lang="da-DK" noProof="0"/>
              <a:t> </a:t>
            </a:r>
            <a:r>
              <a:rPr lang="da-DK" noProof="0" err="1"/>
              <a:t>title</a:t>
            </a:r>
            <a:r>
              <a:rPr lang="da-DK" noProof="0"/>
              <a:t> </a:t>
            </a:r>
            <a:r>
              <a:rPr lang="da-DK" noProof="0" err="1"/>
              <a:t>here</a:t>
            </a:r>
            <a:endParaRPr lang="da-DK" noProof="0"/>
          </a:p>
        </p:txBody>
      </p:sp>
      <p:sp>
        <p:nvSpPr>
          <p:cNvPr id="15" name="Rectangle 14">
            <a:extLst>
              <a:ext uri="{FF2B5EF4-FFF2-40B4-BE49-F238E27FC236}">
                <a16:creationId xmlns:a16="http://schemas.microsoft.com/office/drawing/2014/main" id="{E8B16F35-B3DB-F848-AA34-3839A53250A3}"/>
              </a:ext>
            </a:extLst>
          </p:cNvPr>
          <p:cNvSpPr/>
          <p:nvPr userDrawn="1"/>
        </p:nvSpPr>
        <p:spPr>
          <a:xfrm>
            <a:off x="1932058" y="6083603"/>
            <a:ext cx="4495397" cy="307777"/>
          </a:xfrm>
          <a:prstGeom prst="rect">
            <a:avLst/>
          </a:prstGeom>
        </p:spPr>
        <p:txBody>
          <a:bodyPr wrap="square">
            <a:spAutoFit/>
          </a:bodyPr>
          <a:lstStyle/>
          <a:p>
            <a:r>
              <a:rPr lang="da-DK" sz="1400" noProof="0">
                <a:solidFill>
                  <a:schemeClr val="bg2"/>
                </a:solidFill>
                <a:effectLst/>
                <a:latin typeface="Fira Sans" panose="020B0503050000020004" pitchFamily="34" charset="0"/>
              </a:rPr>
              <a:t>Kvalitet i Almen Praksis i Hovedstaden</a:t>
            </a:r>
          </a:p>
        </p:txBody>
      </p:sp>
      <p:pic>
        <p:nvPicPr>
          <p:cNvPr id="10" name="Picture 9">
            <a:extLst>
              <a:ext uri="{FF2B5EF4-FFF2-40B4-BE49-F238E27FC236}">
                <a16:creationId xmlns:a16="http://schemas.microsoft.com/office/drawing/2014/main" id="{813F898B-29C9-574E-9B19-F39B3E51D6FC}"/>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062380" y="2067261"/>
            <a:ext cx="3238500" cy="889000"/>
          </a:xfrm>
          <a:prstGeom prst="rect">
            <a:avLst/>
          </a:prstGeom>
        </p:spPr>
      </p:pic>
    </p:spTree>
    <p:extLst>
      <p:ext uri="{BB962C8B-B14F-4D97-AF65-F5344CB8AC3E}">
        <p14:creationId xmlns:p14="http://schemas.microsoft.com/office/powerpoint/2010/main" val="3752358416"/>
      </p:ext>
    </p:extLst>
  </p:cSld>
  <p:clrMap bg1="lt1" tx1="dk1" bg2="lt2" tx2="dk2" accent1="accent1" accent2="accent2" accent3="accent3" accent4="accent4" accent5="accent5" accent6="accent6" hlink="hlink" folHlink="folHlink"/>
  <p:sldLayoutIdLst>
    <p:sldLayoutId id="2147484184" r:id="rId1"/>
  </p:sldLayoutIdLst>
  <p:hf hdr="0" ftr="0" dt="0"/>
  <p:txStyles>
    <p:titleStyle>
      <a:lvl1pPr algn="l" defTabSz="914318" rtl="0" eaLnBrk="1" latinLnBrk="0" hangingPunct="1">
        <a:lnSpc>
          <a:spcPct val="80000"/>
        </a:lnSpc>
        <a:spcBef>
          <a:spcPct val="0"/>
        </a:spcBef>
        <a:buNone/>
        <a:defRPr sz="3600" b="0" i="0" kern="1200" spc="0" baseline="0">
          <a:solidFill>
            <a:schemeClr val="accent1"/>
          </a:solidFill>
          <a:latin typeface="Fira Sans Light" panose="020B0403050000020004" pitchFamily="34" charset="0"/>
          <a:ea typeface="Fira Sans Light" panose="020B0403050000020004" pitchFamily="34" charset="0"/>
          <a:cs typeface="Fira Sans Light" panose="020B0403050000020004" pitchFamily="34" charset="0"/>
        </a:defRPr>
      </a:lvl1pPr>
    </p:titleStyle>
    <p:bodyStyle>
      <a:lvl1pPr marL="0" indent="0" algn="l" defTabSz="914318" rtl="0" eaLnBrk="1" latinLnBrk="0" hangingPunct="1">
        <a:lnSpc>
          <a:spcPct val="150000"/>
        </a:lnSpc>
        <a:spcBef>
          <a:spcPts val="1000"/>
        </a:spcBef>
        <a:buFont typeface="Arial" panose="020B0604020202020204" pitchFamily="34" charset="0"/>
        <a:buNone/>
        <a:defRPr sz="2800" kern="1200">
          <a:solidFill>
            <a:schemeClr val="tx1"/>
          </a:solidFill>
          <a:latin typeface="Fira Sans" panose="020B0503050000020004" pitchFamily="34" charset="0"/>
          <a:ea typeface="+mn-ea"/>
          <a:cs typeface="+mn-cs"/>
        </a:defRPr>
      </a:lvl1pPr>
      <a:lvl2pPr marL="0" indent="0" algn="l" defTabSz="914318" rtl="0" eaLnBrk="1" latinLnBrk="0" hangingPunct="1">
        <a:lnSpc>
          <a:spcPct val="150000"/>
        </a:lnSpc>
        <a:spcBef>
          <a:spcPts val="499"/>
        </a:spcBef>
        <a:buFont typeface="Arial" panose="020B0604020202020204" pitchFamily="34" charset="0"/>
        <a:buNone/>
        <a:defRPr sz="1800" kern="1200">
          <a:solidFill>
            <a:schemeClr val="tx1"/>
          </a:solidFill>
          <a:latin typeface="Fira Sans" panose="020B0503050000020004" pitchFamily="34" charset="0"/>
          <a:ea typeface="+mn-ea"/>
          <a:cs typeface="+mn-cs"/>
        </a:defRPr>
      </a:lvl2pPr>
      <a:lvl3pPr marL="0" indent="0" algn="l" defTabSz="914318" rtl="0" eaLnBrk="1" latinLnBrk="0" hangingPunct="1">
        <a:lnSpc>
          <a:spcPct val="150000"/>
        </a:lnSpc>
        <a:spcBef>
          <a:spcPts val="499"/>
        </a:spcBef>
        <a:buFont typeface="Arial" panose="020B0604020202020204" pitchFamily="34" charset="0"/>
        <a:buNone/>
        <a:defRPr sz="1200" kern="1200">
          <a:solidFill>
            <a:schemeClr val="tx1"/>
          </a:solidFill>
          <a:latin typeface="Fira Sans" panose="020B0503050000020004" pitchFamily="34" charset="0"/>
          <a:ea typeface="+mn-ea"/>
          <a:cs typeface="+mn-cs"/>
        </a:defRPr>
      </a:lvl3pPr>
      <a:lvl4pPr marL="0" indent="0" algn="l" defTabSz="914318" rtl="0" eaLnBrk="1" latinLnBrk="0" hangingPunct="1">
        <a:lnSpc>
          <a:spcPct val="150000"/>
        </a:lnSpc>
        <a:spcBef>
          <a:spcPts val="499"/>
        </a:spcBef>
        <a:buFont typeface="Arial" panose="020B0604020202020204" pitchFamily="34" charset="0"/>
        <a:buNone/>
        <a:defRPr sz="1000" kern="1200">
          <a:solidFill>
            <a:schemeClr val="tx1">
              <a:alpha val="70000"/>
            </a:schemeClr>
          </a:solidFill>
          <a:latin typeface="Fira Sans" panose="020B0503050000020004" pitchFamily="34" charset="0"/>
          <a:ea typeface="+mn-ea"/>
          <a:cs typeface="+mn-cs"/>
        </a:defRPr>
      </a:lvl4pPr>
      <a:lvl5pPr marL="0" indent="0" algn="l" defTabSz="914318" rtl="0" eaLnBrk="1" latinLnBrk="0" hangingPunct="1">
        <a:lnSpc>
          <a:spcPct val="150000"/>
        </a:lnSpc>
        <a:spcBef>
          <a:spcPts val="499"/>
        </a:spcBef>
        <a:buFont typeface="Arial" panose="020B0604020202020204" pitchFamily="34" charset="0"/>
        <a:buNone/>
        <a:defRPr sz="1000" kern="1200" baseline="0">
          <a:solidFill>
            <a:schemeClr val="tx1">
              <a:alpha val="50000"/>
            </a:schemeClr>
          </a:solidFill>
          <a:latin typeface="Fira Sans" panose="020B0503050000020004" pitchFamily="34" charset="0"/>
          <a:ea typeface="+mn-ea"/>
          <a:cs typeface="+mn-cs"/>
        </a:defRPr>
      </a:lvl5pPr>
      <a:lvl6pPr marL="251437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53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692"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850"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18" rtl="0" eaLnBrk="1" latinLnBrk="0" hangingPunct="1">
        <a:defRPr sz="1800" kern="1200">
          <a:solidFill>
            <a:schemeClr val="tx1"/>
          </a:solidFill>
          <a:latin typeface="+mn-lt"/>
          <a:ea typeface="+mn-ea"/>
          <a:cs typeface="+mn-cs"/>
        </a:defRPr>
      </a:lvl1pPr>
      <a:lvl2pPr marL="457159" algn="l" defTabSz="914318" rtl="0" eaLnBrk="1" latinLnBrk="0" hangingPunct="1">
        <a:defRPr sz="1800" kern="1200">
          <a:solidFill>
            <a:schemeClr val="tx1"/>
          </a:solidFill>
          <a:latin typeface="+mn-lt"/>
          <a:ea typeface="+mn-ea"/>
          <a:cs typeface="+mn-cs"/>
        </a:defRPr>
      </a:lvl2pPr>
      <a:lvl3pPr marL="914318" algn="l" defTabSz="914318" rtl="0" eaLnBrk="1" latinLnBrk="0" hangingPunct="1">
        <a:defRPr sz="1800" kern="1200">
          <a:solidFill>
            <a:schemeClr val="tx1"/>
          </a:solidFill>
          <a:latin typeface="+mn-lt"/>
          <a:ea typeface="+mn-ea"/>
          <a:cs typeface="+mn-cs"/>
        </a:defRPr>
      </a:lvl3pPr>
      <a:lvl4pPr marL="1371478" algn="l" defTabSz="914318" rtl="0" eaLnBrk="1" latinLnBrk="0" hangingPunct="1">
        <a:defRPr sz="1800" kern="1200">
          <a:solidFill>
            <a:schemeClr val="tx1"/>
          </a:solidFill>
          <a:latin typeface="+mn-lt"/>
          <a:ea typeface="+mn-ea"/>
          <a:cs typeface="+mn-cs"/>
        </a:defRPr>
      </a:lvl4pPr>
      <a:lvl5pPr marL="1828636" algn="l" defTabSz="914318" rtl="0" eaLnBrk="1" latinLnBrk="0" hangingPunct="1">
        <a:defRPr sz="1800" kern="1200">
          <a:solidFill>
            <a:schemeClr val="tx1"/>
          </a:solidFill>
          <a:latin typeface="+mn-lt"/>
          <a:ea typeface="+mn-ea"/>
          <a:cs typeface="+mn-cs"/>
        </a:defRPr>
      </a:lvl5pPr>
      <a:lvl6pPr marL="2285794" algn="l" defTabSz="914318" rtl="0" eaLnBrk="1" latinLnBrk="0" hangingPunct="1">
        <a:defRPr sz="1800" kern="1200">
          <a:solidFill>
            <a:schemeClr val="tx1"/>
          </a:solidFill>
          <a:latin typeface="+mn-lt"/>
          <a:ea typeface="+mn-ea"/>
          <a:cs typeface="+mn-cs"/>
        </a:defRPr>
      </a:lvl6pPr>
      <a:lvl7pPr marL="2742953" algn="l" defTabSz="914318" rtl="0" eaLnBrk="1" latinLnBrk="0" hangingPunct="1">
        <a:defRPr sz="1800" kern="1200">
          <a:solidFill>
            <a:schemeClr val="tx1"/>
          </a:solidFill>
          <a:latin typeface="+mn-lt"/>
          <a:ea typeface="+mn-ea"/>
          <a:cs typeface="+mn-cs"/>
        </a:defRPr>
      </a:lvl7pPr>
      <a:lvl8pPr marL="3200112" algn="l" defTabSz="914318" rtl="0" eaLnBrk="1" latinLnBrk="0" hangingPunct="1">
        <a:defRPr sz="1800" kern="1200">
          <a:solidFill>
            <a:schemeClr val="tx1"/>
          </a:solidFill>
          <a:latin typeface="+mn-lt"/>
          <a:ea typeface="+mn-ea"/>
          <a:cs typeface="+mn-cs"/>
        </a:defRPr>
      </a:lvl8pPr>
      <a:lvl9pPr marL="3657271" algn="l" defTabSz="914318"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0" pos="3840">
          <p15:clr>
            <a:srgbClr val="F26B43"/>
          </p15:clr>
        </p15:guide>
        <p15:guide id="1" orient="horz" pos="2160">
          <p15:clr>
            <a:srgbClr val="F26B43"/>
          </p15:clr>
        </p15:guide>
        <p15:guide id="14" orient="horz" pos="346" userDrawn="1">
          <p15:clr>
            <a:srgbClr val="F26B43"/>
          </p15:clr>
        </p15:guide>
        <p15:guide id="27" orient="horz" pos="3952" userDrawn="1">
          <p15:clr>
            <a:srgbClr val="F26B43"/>
          </p15:clr>
        </p15:guide>
        <p15:guide id="28" pos="642" userDrawn="1">
          <p15:clr>
            <a:srgbClr val="F26B43"/>
          </p15:clr>
        </p15:guide>
        <p15:guide id="29" pos="7038" userDrawn="1">
          <p15:clr>
            <a:srgbClr val="F26B43"/>
          </p15:clr>
        </p15:guide>
        <p15:guide id="44">
          <p15:clr>
            <a:srgbClr val="F26B43"/>
          </p15:clr>
        </p15:guide>
        <p15:guide id="45" pos="7680">
          <p15:clr>
            <a:srgbClr val="F26B43"/>
          </p15:clr>
        </p15:guide>
        <p15:guide id="46" orient="horz">
          <p15:clr>
            <a:srgbClr val="F26B43"/>
          </p15:clr>
        </p15:guide>
        <p15:guide id="47" orient="horz" pos="4320">
          <p15:clr>
            <a:srgbClr val="F26B43"/>
          </p15:clr>
        </p15:guide>
        <p15:guide id="48" pos="1277" userDrawn="1">
          <p15:clr>
            <a:srgbClr val="F26B43"/>
          </p15:clr>
        </p15:guide>
        <p15:guide id="51" orient="horz" pos="709" userDrawn="1">
          <p15:clr>
            <a:srgbClr val="F26B43"/>
          </p15:clr>
        </p15:guide>
        <p15:guide id="52" pos="1912"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E1F2FF">
            <a:alpha val="50000"/>
          </a:srgbClr>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028824" y="946702"/>
            <a:ext cx="9152697" cy="1249845"/>
          </a:xfrm>
          <a:prstGeom prst="rect">
            <a:avLst/>
          </a:prstGeom>
          <a:effectLst/>
        </p:spPr>
        <p:txBody>
          <a:bodyPr vert="horz" lIns="0" tIns="192024" rIns="0" bIns="0" rtlCol="0" anchor="t" anchorCtr="0">
            <a:noAutofit/>
          </a:bodyPr>
          <a:lstStyle/>
          <a:p>
            <a:r>
              <a:rPr lang="da-DK" noProof="0" err="1"/>
              <a:t>Your</a:t>
            </a:r>
            <a:r>
              <a:rPr lang="da-DK" noProof="0"/>
              <a:t> </a:t>
            </a:r>
            <a:r>
              <a:rPr lang="da-DK" noProof="0" err="1"/>
              <a:t>title</a:t>
            </a:r>
            <a:r>
              <a:rPr lang="da-DK" noProof="0"/>
              <a:t> </a:t>
            </a:r>
            <a:r>
              <a:rPr lang="da-DK" noProof="0" err="1"/>
              <a:t>here</a:t>
            </a:r>
            <a:endParaRPr lang="da-DK" noProof="0"/>
          </a:p>
        </p:txBody>
      </p:sp>
      <p:sp>
        <p:nvSpPr>
          <p:cNvPr id="3" name="Текст 2"/>
          <p:cNvSpPr>
            <a:spLocks noGrp="1"/>
          </p:cNvSpPr>
          <p:nvPr>
            <p:ph type="body" idx="1"/>
          </p:nvPr>
        </p:nvSpPr>
        <p:spPr>
          <a:xfrm>
            <a:off x="2028824" y="2514600"/>
            <a:ext cx="9152698" cy="3429000"/>
          </a:xfrm>
          <a:prstGeom prst="rect">
            <a:avLst/>
          </a:prstGeom>
        </p:spPr>
        <p:txBody>
          <a:bodyPr vert="horz" lIns="0" tIns="0" rIns="0" bIns="0" rtlCol="0">
            <a:normAutofit/>
          </a:bodyPr>
          <a:lstStyle/>
          <a:p>
            <a:pPr lvl="0"/>
            <a:r>
              <a:rPr lang="da-DK" noProof="0"/>
              <a:t>Write </a:t>
            </a:r>
            <a:r>
              <a:rPr lang="da-DK" noProof="0" err="1"/>
              <a:t>here</a:t>
            </a:r>
            <a:r>
              <a:rPr lang="da-DK" noProof="0"/>
              <a:t> </a:t>
            </a:r>
            <a:r>
              <a:rPr lang="da-DK" noProof="0" err="1"/>
              <a:t>subtitle</a:t>
            </a:r>
            <a:endParaRPr lang="da-DK" noProof="0"/>
          </a:p>
          <a:p>
            <a:pPr lvl="1"/>
            <a:r>
              <a:rPr lang="da-DK" noProof="0"/>
              <a:t>Write </a:t>
            </a:r>
            <a:r>
              <a:rPr lang="da-DK" noProof="0" err="1"/>
              <a:t>here</a:t>
            </a:r>
            <a:r>
              <a:rPr lang="da-DK" noProof="0"/>
              <a:t> </a:t>
            </a:r>
            <a:r>
              <a:rPr lang="da-DK" noProof="0" err="1"/>
              <a:t>subtitle</a:t>
            </a:r>
            <a:endParaRPr lang="da-DK" noProof="0"/>
          </a:p>
          <a:p>
            <a:pPr lvl="1"/>
            <a:r>
              <a:rPr lang="da-DK" noProof="0"/>
              <a:t>Write </a:t>
            </a:r>
            <a:r>
              <a:rPr lang="da-DK" noProof="0" err="1"/>
              <a:t>here</a:t>
            </a:r>
            <a:r>
              <a:rPr lang="da-DK" noProof="0"/>
              <a:t> </a:t>
            </a:r>
            <a:r>
              <a:rPr lang="da-DK" noProof="0" err="1"/>
              <a:t>subtitle</a:t>
            </a:r>
            <a:endParaRPr lang="da-DK" noProof="0"/>
          </a:p>
          <a:p>
            <a:pPr lvl="2"/>
            <a:r>
              <a:rPr lang="da-DK" noProof="0"/>
              <a:t>Write </a:t>
            </a:r>
            <a:r>
              <a:rPr lang="da-DK" noProof="0" err="1"/>
              <a:t>here</a:t>
            </a:r>
            <a:r>
              <a:rPr lang="da-DK" noProof="0"/>
              <a:t> </a:t>
            </a:r>
            <a:r>
              <a:rPr lang="da-DK" noProof="0" err="1"/>
              <a:t>text</a:t>
            </a:r>
            <a:endParaRPr lang="da-DK" noProof="0"/>
          </a:p>
          <a:p>
            <a:pPr lvl="3"/>
            <a:r>
              <a:rPr lang="da-DK" noProof="0"/>
              <a:t>Write </a:t>
            </a:r>
            <a:r>
              <a:rPr lang="da-DK" noProof="0" err="1"/>
              <a:t>here</a:t>
            </a:r>
            <a:r>
              <a:rPr lang="da-DK" noProof="0"/>
              <a:t> </a:t>
            </a:r>
            <a:r>
              <a:rPr lang="da-DK" noProof="0" err="1"/>
              <a:t>text</a:t>
            </a:r>
            <a:endParaRPr lang="da-DK" noProof="0"/>
          </a:p>
          <a:p>
            <a:pPr lvl="4"/>
            <a:r>
              <a:rPr lang="da-DK" noProof="0"/>
              <a:t>Write </a:t>
            </a:r>
            <a:r>
              <a:rPr lang="da-DK" noProof="0" err="1"/>
              <a:t>here</a:t>
            </a:r>
            <a:r>
              <a:rPr lang="da-DK" noProof="0"/>
              <a:t> </a:t>
            </a:r>
            <a:r>
              <a:rPr lang="da-DK" noProof="0" err="1"/>
              <a:t>text</a:t>
            </a:r>
            <a:r>
              <a:rPr lang="da-DK" noProof="0"/>
              <a:t> </a:t>
            </a:r>
          </a:p>
        </p:txBody>
      </p:sp>
      <p:pic>
        <p:nvPicPr>
          <p:cNvPr id="9" name="Picture 8">
            <a:extLst>
              <a:ext uri="{FF2B5EF4-FFF2-40B4-BE49-F238E27FC236}">
                <a16:creationId xmlns:a16="http://schemas.microsoft.com/office/drawing/2014/main" id="{D2AF24D1-17A7-C246-97AE-474126B0487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589386" y="326953"/>
            <a:ext cx="188122" cy="381698"/>
          </a:xfrm>
          <a:prstGeom prst="rect">
            <a:avLst/>
          </a:prstGeom>
        </p:spPr>
      </p:pic>
      <p:sp>
        <p:nvSpPr>
          <p:cNvPr id="10" name="Rectangle 9">
            <a:extLst>
              <a:ext uri="{FF2B5EF4-FFF2-40B4-BE49-F238E27FC236}">
                <a16:creationId xmlns:a16="http://schemas.microsoft.com/office/drawing/2014/main" id="{D4F9B9CB-5731-BA4D-97A0-8FCE748F22E9}"/>
              </a:ext>
            </a:extLst>
          </p:cNvPr>
          <p:cNvSpPr/>
          <p:nvPr userDrawn="1"/>
        </p:nvSpPr>
        <p:spPr>
          <a:xfrm>
            <a:off x="1932058" y="401767"/>
            <a:ext cx="4495397" cy="230832"/>
          </a:xfrm>
          <a:prstGeom prst="rect">
            <a:avLst/>
          </a:prstGeom>
        </p:spPr>
        <p:txBody>
          <a:bodyPr wrap="square">
            <a:spAutoFit/>
          </a:bodyPr>
          <a:lstStyle/>
          <a:p>
            <a:r>
              <a:rPr lang="da-DK" sz="900" b="1" noProof="0">
                <a:effectLst/>
                <a:latin typeface="Fira Sans" panose="020B0503050000020004" pitchFamily="34" charset="0"/>
              </a:rPr>
              <a:t>KAP-H</a:t>
            </a:r>
            <a:r>
              <a:rPr lang="da-DK" sz="900" noProof="0">
                <a:effectLst/>
                <a:latin typeface="Fira Sans" panose="020B0503050000020004" pitchFamily="34" charset="0"/>
              </a:rPr>
              <a:t> Kvalitet i Almen Praksis i Hovedstaden</a:t>
            </a:r>
          </a:p>
        </p:txBody>
      </p:sp>
      <p:sp>
        <p:nvSpPr>
          <p:cNvPr id="6" name="Slide Number Placeholder 24">
            <a:extLst>
              <a:ext uri="{FF2B5EF4-FFF2-40B4-BE49-F238E27FC236}">
                <a16:creationId xmlns:a16="http://schemas.microsoft.com/office/drawing/2014/main" id="{C41DAFAA-3F8B-7140-8E96-A897C732C27B}"/>
              </a:ext>
            </a:extLst>
          </p:cNvPr>
          <p:cNvSpPr txBox="1">
            <a:spLocks/>
          </p:cNvSpPr>
          <p:nvPr userDrawn="1"/>
        </p:nvSpPr>
        <p:spPr>
          <a:xfrm>
            <a:off x="11516751" y="6376228"/>
            <a:ext cx="668622" cy="365125"/>
          </a:xfrm>
          <a:prstGeom prst="rect">
            <a:avLst/>
          </a:prstGeom>
        </p:spPr>
        <p:txBody>
          <a:bodyPr vert="horz" lIns="91440" tIns="45720" rIns="91440" bIns="45720" rtlCol="0" anchor="ctr"/>
          <a:lstStyle>
            <a:defPPr>
              <a:defRPr lang="en-US"/>
            </a:defPPr>
            <a:lvl1pPr marL="0" algn="r" defTabSz="914330" rtl="0" eaLnBrk="1" latinLnBrk="0" hangingPunct="1">
              <a:defRPr sz="1200" kern="1200">
                <a:solidFill>
                  <a:schemeClr val="tx1">
                    <a:tint val="75000"/>
                  </a:schemeClr>
                </a:solidFill>
                <a:latin typeface="+mn-lt"/>
                <a:ea typeface="+mn-ea"/>
                <a:cs typeface="+mn-cs"/>
              </a:defRPr>
            </a:lvl1pPr>
            <a:lvl2pPr marL="457165" algn="l" defTabSz="914330" rtl="0" eaLnBrk="1" latinLnBrk="0" hangingPunct="1">
              <a:defRPr sz="1800" kern="1200">
                <a:solidFill>
                  <a:schemeClr val="tx1"/>
                </a:solidFill>
                <a:latin typeface="+mn-lt"/>
                <a:ea typeface="+mn-ea"/>
                <a:cs typeface="+mn-cs"/>
              </a:defRPr>
            </a:lvl2pPr>
            <a:lvl3pPr marL="914330" algn="l" defTabSz="914330" rtl="0" eaLnBrk="1" latinLnBrk="0" hangingPunct="1">
              <a:defRPr sz="1800" kern="1200">
                <a:solidFill>
                  <a:schemeClr val="tx1"/>
                </a:solidFill>
                <a:latin typeface="+mn-lt"/>
                <a:ea typeface="+mn-ea"/>
                <a:cs typeface="+mn-cs"/>
              </a:defRPr>
            </a:lvl3pPr>
            <a:lvl4pPr marL="1371495" algn="l" defTabSz="914330" rtl="0" eaLnBrk="1" latinLnBrk="0" hangingPunct="1">
              <a:defRPr sz="1800" kern="1200">
                <a:solidFill>
                  <a:schemeClr val="tx1"/>
                </a:solidFill>
                <a:latin typeface="+mn-lt"/>
                <a:ea typeface="+mn-ea"/>
                <a:cs typeface="+mn-cs"/>
              </a:defRPr>
            </a:lvl4pPr>
            <a:lvl5pPr marL="1828660" algn="l" defTabSz="914330" rtl="0" eaLnBrk="1" latinLnBrk="0" hangingPunct="1">
              <a:defRPr sz="1800" kern="1200">
                <a:solidFill>
                  <a:schemeClr val="tx1"/>
                </a:solidFill>
                <a:latin typeface="+mn-lt"/>
                <a:ea typeface="+mn-ea"/>
                <a:cs typeface="+mn-cs"/>
              </a:defRPr>
            </a:lvl5pPr>
            <a:lvl6pPr marL="2285825" algn="l" defTabSz="914330" rtl="0" eaLnBrk="1" latinLnBrk="0" hangingPunct="1">
              <a:defRPr sz="1800" kern="1200">
                <a:solidFill>
                  <a:schemeClr val="tx1"/>
                </a:solidFill>
                <a:latin typeface="+mn-lt"/>
                <a:ea typeface="+mn-ea"/>
                <a:cs typeface="+mn-cs"/>
              </a:defRPr>
            </a:lvl6pPr>
            <a:lvl7pPr marL="2742990" algn="l" defTabSz="914330" rtl="0" eaLnBrk="1" latinLnBrk="0" hangingPunct="1">
              <a:defRPr sz="1800" kern="1200">
                <a:solidFill>
                  <a:schemeClr val="tx1"/>
                </a:solidFill>
                <a:latin typeface="+mn-lt"/>
                <a:ea typeface="+mn-ea"/>
                <a:cs typeface="+mn-cs"/>
              </a:defRPr>
            </a:lvl7pPr>
            <a:lvl8pPr marL="3200155" algn="l" defTabSz="914330" rtl="0" eaLnBrk="1" latinLnBrk="0" hangingPunct="1">
              <a:defRPr sz="1800" kern="1200">
                <a:solidFill>
                  <a:schemeClr val="tx1"/>
                </a:solidFill>
                <a:latin typeface="+mn-lt"/>
                <a:ea typeface="+mn-ea"/>
                <a:cs typeface="+mn-cs"/>
              </a:defRPr>
            </a:lvl8pPr>
            <a:lvl9pPr marL="3657320" algn="l" defTabSz="914330" rtl="0" eaLnBrk="1" latinLnBrk="0" hangingPunct="1">
              <a:defRPr sz="1800" kern="1200">
                <a:solidFill>
                  <a:schemeClr val="tx1"/>
                </a:solidFill>
                <a:latin typeface="+mn-lt"/>
                <a:ea typeface="+mn-ea"/>
                <a:cs typeface="+mn-cs"/>
              </a:defRPr>
            </a:lvl9pPr>
          </a:lstStyle>
          <a:p>
            <a:pPr algn="ctr"/>
            <a:fld id="{A0954F3B-EA1A-074E-8608-26EAD1BA1EC7}" type="slidenum">
              <a:rPr lang="en-US" sz="800" b="1" i="0" cap="none" spc="0" smtClean="0">
                <a:ln w="0"/>
                <a:solidFill>
                  <a:schemeClr val="tx1"/>
                </a:solidFill>
                <a:effectLst>
                  <a:outerShdw blurRad="38100" dist="25400" dir="5400000" algn="ctr" rotWithShape="0">
                    <a:srgbClr val="6E747A">
                      <a:alpha val="43000"/>
                    </a:srgbClr>
                  </a:outerShdw>
                </a:effectLst>
                <a:latin typeface="Open Sans Semibold" charset="0"/>
                <a:ea typeface="Open Sans Semibold" charset="0"/>
                <a:cs typeface="Open Sans Semibold" charset="0"/>
              </a:rPr>
              <a:t>‹nr.›</a:t>
            </a:fld>
            <a:endParaRPr lang="en-US" sz="800" b="1" i="0">
              <a:solidFill>
                <a:schemeClr val="tx1"/>
              </a:solidFill>
              <a:latin typeface="Open Sans Semibold" charset="0"/>
              <a:ea typeface="Open Sans Semibold" charset="0"/>
              <a:cs typeface="Open Sans Semibold" charset="0"/>
            </a:endParaRPr>
          </a:p>
        </p:txBody>
      </p:sp>
    </p:spTree>
    <p:extLst>
      <p:ext uri="{BB962C8B-B14F-4D97-AF65-F5344CB8AC3E}">
        <p14:creationId xmlns:p14="http://schemas.microsoft.com/office/powerpoint/2010/main" val="1130058543"/>
      </p:ext>
    </p:extLst>
  </p:cSld>
  <p:clrMap bg1="lt1" tx1="dk1" bg2="lt2" tx2="dk2" accent1="accent1" accent2="accent2" accent3="accent3" accent4="accent4" accent5="accent5" accent6="accent6" hlink="hlink" folHlink="folHlink"/>
  <p:sldLayoutIdLst>
    <p:sldLayoutId id="2147484036" r:id="rId1"/>
  </p:sldLayoutIdLst>
  <p:hf hdr="0" ftr="0" dt="0"/>
  <p:txStyles>
    <p:titleStyle>
      <a:lvl1pPr algn="l" defTabSz="914318" rtl="0" eaLnBrk="1" latinLnBrk="0" hangingPunct="1">
        <a:lnSpc>
          <a:spcPct val="80000"/>
        </a:lnSpc>
        <a:spcBef>
          <a:spcPct val="0"/>
        </a:spcBef>
        <a:buNone/>
        <a:defRPr sz="3600" b="1" i="0" kern="1200" spc="0" baseline="0">
          <a:solidFill>
            <a:schemeClr val="accent1"/>
          </a:solidFill>
          <a:latin typeface="Fira Sans" panose="020B0503050000020004" pitchFamily="34" charset="0"/>
          <a:ea typeface="Fira Sans" panose="020B0503050000020004" pitchFamily="34" charset="0"/>
          <a:cs typeface="Fira Sans" panose="020B0503050000020004" pitchFamily="34" charset="0"/>
        </a:defRPr>
      </a:lvl1pPr>
    </p:titleStyle>
    <p:bodyStyle>
      <a:lvl1pPr marL="0" indent="0" algn="l" defTabSz="914318" rtl="0" eaLnBrk="1" latinLnBrk="0" hangingPunct="1">
        <a:lnSpc>
          <a:spcPct val="150000"/>
        </a:lnSpc>
        <a:spcBef>
          <a:spcPts val="1000"/>
        </a:spcBef>
        <a:buFont typeface="Arial" panose="020B0604020202020204" pitchFamily="34" charset="0"/>
        <a:buNone/>
        <a:defRPr sz="2800" kern="1200">
          <a:solidFill>
            <a:schemeClr val="tx1"/>
          </a:solidFill>
          <a:latin typeface="Fira Sans" panose="020B0503050000020004" pitchFamily="34" charset="0"/>
          <a:ea typeface="+mn-ea"/>
          <a:cs typeface="+mn-cs"/>
        </a:defRPr>
      </a:lvl1pPr>
      <a:lvl2pPr marL="0" indent="0" algn="l" defTabSz="914318" rtl="0" eaLnBrk="1" latinLnBrk="0" hangingPunct="1">
        <a:lnSpc>
          <a:spcPct val="150000"/>
        </a:lnSpc>
        <a:spcBef>
          <a:spcPts val="499"/>
        </a:spcBef>
        <a:buFont typeface="Arial" panose="020B0604020202020204" pitchFamily="34" charset="0"/>
        <a:buNone/>
        <a:defRPr sz="1800" kern="1200">
          <a:solidFill>
            <a:schemeClr val="tx1"/>
          </a:solidFill>
          <a:latin typeface="Fira Sans" panose="020B0503050000020004" pitchFamily="34" charset="0"/>
          <a:ea typeface="+mn-ea"/>
          <a:cs typeface="+mn-cs"/>
        </a:defRPr>
      </a:lvl2pPr>
      <a:lvl3pPr marL="171450" indent="-171450" algn="l" defTabSz="914318" rtl="0" eaLnBrk="1" latinLnBrk="0" hangingPunct="1">
        <a:lnSpc>
          <a:spcPct val="150000"/>
        </a:lnSpc>
        <a:spcBef>
          <a:spcPts val="499"/>
        </a:spcBef>
        <a:buFontTx/>
        <a:buBlip>
          <a:blip r:embed="rId4"/>
        </a:buBlip>
        <a:defRPr sz="1200" kern="1200">
          <a:solidFill>
            <a:schemeClr val="tx1"/>
          </a:solidFill>
          <a:latin typeface="Fira Sans" panose="020B0503050000020004" pitchFamily="34" charset="0"/>
          <a:ea typeface="+mn-ea"/>
          <a:cs typeface="+mn-cs"/>
        </a:defRPr>
      </a:lvl3pPr>
      <a:lvl4pPr marL="171450" indent="-171450" algn="l" defTabSz="914318" rtl="0" eaLnBrk="1" latinLnBrk="0" hangingPunct="1">
        <a:lnSpc>
          <a:spcPct val="150000"/>
        </a:lnSpc>
        <a:spcBef>
          <a:spcPts val="499"/>
        </a:spcBef>
        <a:buFontTx/>
        <a:buBlip>
          <a:blip r:embed="rId4"/>
        </a:buBlip>
        <a:defRPr sz="1000" kern="1200">
          <a:solidFill>
            <a:schemeClr val="tx1"/>
          </a:solidFill>
          <a:latin typeface="Fira Sans" panose="020B0503050000020004" pitchFamily="34" charset="0"/>
          <a:ea typeface="+mn-ea"/>
          <a:cs typeface="+mn-cs"/>
        </a:defRPr>
      </a:lvl4pPr>
      <a:lvl5pPr marL="171450" indent="-171450" algn="l" defTabSz="914318" rtl="0" eaLnBrk="1" latinLnBrk="0" hangingPunct="1">
        <a:lnSpc>
          <a:spcPct val="150000"/>
        </a:lnSpc>
        <a:spcBef>
          <a:spcPts val="499"/>
        </a:spcBef>
        <a:buFontTx/>
        <a:buBlip>
          <a:blip r:embed="rId4"/>
        </a:buBlip>
        <a:defRPr sz="1000" kern="1200" baseline="0">
          <a:solidFill>
            <a:schemeClr val="tx1"/>
          </a:solidFill>
          <a:latin typeface="Fira Sans" panose="020B0503050000020004" pitchFamily="34" charset="0"/>
          <a:ea typeface="+mn-ea"/>
          <a:cs typeface="+mn-cs"/>
        </a:defRPr>
      </a:lvl5pPr>
      <a:lvl6pPr marL="251437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53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692"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850"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18" rtl="0" eaLnBrk="1" latinLnBrk="0" hangingPunct="1">
        <a:defRPr sz="1800" kern="1200">
          <a:solidFill>
            <a:schemeClr val="tx1"/>
          </a:solidFill>
          <a:latin typeface="+mn-lt"/>
          <a:ea typeface="+mn-ea"/>
          <a:cs typeface="+mn-cs"/>
        </a:defRPr>
      </a:lvl1pPr>
      <a:lvl2pPr marL="457159" algn="l" defTabSz="914318" rtl="0" eaLnBrk="1" latinLnBrk="0" hangingPunct="1">
        <a:defRPr sz="1800" kern="1200">
          <a:solidFill>
            <a:schemeClr val="tx1"/>
          </a:solidFill>
          <a:latin typeface="+mn-lt"/>
          <a:ea typeface="+mn-ea"/>
          <a:cs typeface="+mn-cs"/>
        </a:defRPr>
      </a:lvl2pPr>
      <a:lvl3pPr marL="914318" algn="l" defTabSz="914318" rtl="0" eaLnBrk="1" latinLnBrk="0" hangingPunct="1">
        <a:defRPr sz="1800" kern="1200">
          <a:solidFill>
            <a:schemeClr val="tx1"/>
          </a:solidFill>
          <a:latin typeface="+mn-lt"/>
          <a:ea typeface="+mn-ea"/>
          <a:cs typeface="+mn-cs"/>
        </a:defRPr>
      </a:lvl3pPr>
      <a:lvl4pPr marL="1371478" algn="l" defTabSz="914318" rtl="0" eaLnBrk="1" latinLnBrk="0" hangingPunct="1">
        <a:defRPr sz="1800" kern="1200">
          <a:solidFill>
            <a:schemeClr val="tx1"/>
          </a:solidFill>
          <a:latin typeface="+mn-lt"/>
          <a:ea typeface="+mn-ea"/>
          <a:cs typeface="+mn-cs"/>
        </a:defRPr>
      </a:lvl4pPr>
      <a:lvl5pPr marL="1828636" algn="l" defTabSz="914318" rtl="0" eaLnBrk="1" latinLnBrk="0" hangingPunct="1">
        <a:defRPr sz="1800" kern="1200">
          <a:solidFill>
            <a:schemeClr val="tx1"/>
          </a:solidFill>
          <a:latin typeface="+mn-lt"/>
          <a:ea typeface="+mn-ea"/>
          <a:cs typeface="+mn-cs"/>
        </a:defRPr>
      </a:lvl5pPr>
      <a:lvl6pPr marL="2285794" algn="l" defTabSz="914318" rtl="0" eaLnBrk="1" latinLnBrk="0" hangingPunct="1">
        <a:defRPr sz="1800" kern="1200">
          <a:solidFill>
            <a:schemeClr val="tx1"/>
          </a:solidFill>
          <a:latin typeface="+mn-lt"/>
          <a:ea typeface="+mn-ea"/>
          <a:cs typeface="+mn-cs"/>
        </a:defRPr>
      </a:lvl6pPr>
      <a:lvl7pPr marL="2742953" algn="l" defTabSz="914318" rtl="0" eaLnBrk="1" latinLnBrk="0" hangingPunct="1">
        <a:defRPr sz="1800" kern="1200">
          <a:solidFill>
            <a:schemeClr val="tx1"/>
          </a:solidFill>
          <a:latin typeface="+mn-lt"/>
          <a:ea typeface="+mn-ea"/>
          <a:cs typeface="+mn-cs"/>
        </a:defRPr>
      </a:lvl7pPr>
      <a:lvl8pPr marL="3200112" algn="l" defTabSz="914318" rtl="0" eaLnBrk="1" latinLnBrk="0" hangingPunct="1">
        <a:defRPr sz="1800" kern="1200">
          <a:solidFill>
            <a:schemeClr val="tx1"/>
          </a:solidFill>
          <a:latin typeface="+mn-lt"/>
          <a:ea typeface="+mn-ea"/>
          <a:cs typeface="+mn-cs"/>
        </a:defRPr>
      </a:lvl8pPr>
      <a:lvl9pPr marL="3657271" algn="l" defTabSz="914318"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0" pos="3840">
          <p15:clr>
            <a:srgbClr val="F26B43"/>
          </p15:clr>
        </p15:guide>
        <p15:guide id="1" orient="horz" pos="2160">
          <p15:clr>
            <a:srgbClr val="F26B43"/>
          </p15:clr>
        </p15:guide>
        <p15:guide id="14" orient="horz" pos="346">
          <p15:clr>
            <a:srgbClr val="F26B43"/>
          </p15:clr>
        </p15:guide>
        <p15:guide id="27" orient="horz" pos="3952">
          <p15:clr>
            <a:srgbClr val="F26B43"/>
          </p15:clr>
        </p15:guide>
        <p15:guide id="28" pos="642">
          <p15:clr>
            <a:srgbClr val="F26B43"/>
          </p15:clr>
        </p15:guide>
        <p15:guide id="29" pos="7038">
          <p15:clr>
            <a:srgbClr val="F26B43"/>
          </p15:clr>
        </p15:guide>
        <p15:guide id="44">
          <p15:clr>
            <a:srgbClr val="F26B43"/>
          </p15:clr>
        </p15:guide>
        <p15:guide id="45" pos="7680">
          <p15:clr>
            <a:srgbClr val="F26B43"/>
          </p15:clr>
        </p15:guide>
        <p15:guide id="46" orient="horz">
          <p15:clr>
            <a:srgbClr val="F26B43"/>
          </p15:clr>
        </p15:guide>
        <p15:guide id="47" orient="horz" pos="4320">
          <p15:clr>
            <a:srgbClr val="F26B43"/>
          </p15:clr>
        </p15:guide>
        <p15:guide id="48" pos="1277">
          <p15:clr>
            <a:srgbClr val="F26B43"/>
          </p15:clr>
        </p15:guide>
        <p15:guide id="51" orient="horz" pos="709">
          <p15:clr>
            <a:srgbClr val="F26B43"/>
          </p15:clr>
        </p15:guide>
        <p15:guide id="52" pos="1912">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8" Type="http://schemas.openxmlformats.org/officeDocument/2006/relationships/hyperlink" Target="http://www.storepraksisdag.dk/" TargetMode="External"/><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1.xml.rels><?xml version="1.0" encoding="UTF-8" standalone="yes"?>
<Relationships xmlns="http://schemas.openxmlformats.org/package/2006/relationships"><Relationship Id="rId3" Type="http://schemas.openxmlformats.org/officeDocument/2006/relationships/hyperlink" Target="https://www.conferencemanager.dk/storepraksisdag2024/downloads.html?gid=1B1D2B77-E3FE-4BCC-B551-F3A4F36C5777"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gif"/><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hyperlink" Target="storepraksisdag.dk" TargetMode="External"/><Relationship Id="rId7" Type="http://schemas.openxmlformats.org/officeDocument/2006/relationships/image" Target="../media/image15.png"/><Relationship Id="rId2" Type="http://schemas.openxmlformats.org/officeDocument/2006/relationships/hyperlink" Target="https://kap-h.dk/storepraksisdag/til-kursusledere/" TargetMode="External"/><Relationship Id="rId1" Type="http://schemas.openxmlformats.org/officeDocument/2006/relationships/slideLayout" Target="../slideLayouts/slideLayout6.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hyperlink" Target="https://www.survey-xact.dk/LinkCollector?key=UWCL2N48J19J" TargetMode="External"/><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2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hyperlink" Target="https://chatgpt.com/" TargetMode="External"/><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37.jpe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image" Target="../media/image36.png"/><Relationship Id="rId1" Type="http://schemas.openxmlformats.org/officeDocument/2006/relationships/slideLayout" Target="../slideLayouts/slideLayout1.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8.png"/><Relationship Id="rId4" Type="http://schemas.openxmlformats.org/officeDocument/2006/relationships/notesSlide" Target="../notesSlides/notesSlide32.xml"/></Relationships>
</file>

<file path=ppt/slides/_rels/slide4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7.xml"/><Relationship Id="rId1" Type="http://schemas.openxmlformats.org/officeDocument/2006/relationships/slideLayout" Target="../slideLayouts/slideLayout4.xml"/><Relationship Id="rId4" Type="http://schemas.openxmlformats.org/officeDocument/2006/relationships/hyperlink" Target="http://www.storepraksisdag.dk/" TargetMode="Externa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hyperlink" Target="mailto:m.saldo@dadlnet.dk" TargetMode="External"/><Relationship Id="rId2" Type="http://schemas.openxmlformats.org/officeDocument/2006/relationships/notesSlide" Target="../notesSlides/notesSlide39.xml"/><Relationship Id="rId1" Type="http://schemas.openxmlformats.org/officeDocument/2006/relationships/slideLayout" Target="../slideLayouts/slideLayout6.xml"/><Relationship Id="rId5" Type="http://schemas.openxmlformats.org/officeDocument/2006/relationships/hyperlink" Target="mailto:Karin.Ryberg.Hansen@regionh.dk" TargetMode="External"/><Relationship Id="rId4" Type="http://schemas.openxmlformats.org/officeDocument/2006/relationships/hyperlink" Target="mailto:von.wallfeld@dadlnet.dk" TargetMode="Externa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hyperlink" Target="https://b.socrative.com/teacher/#import-quiz/78895306" TargetMode="External"/><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2.xml"/><Relationship Id="rId1" Type="http://schemas.openxmlformats.org/officeDocument/2006/relationships/slideLayout" Target="../slideLayouts/slideLayout1.xml"/><Relationship Id="rId4" Type="http://schemas.openxmlformats.org/officeDocument/2006/relationships/image" Target="../media/image42.svg"/></Relationships>
</file>

<file path=ppt/slides/_rels/slide5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4.xml"/><Relationship Id="rId5" Type="http://schemas.openxmlformats.org/officeDocument/2006/relationships/hyperlink" Target="mailto:kap-h@regionh.dk" TargetMode="External"/><Relationship Id="rId4" Type="http://schemas.openxmlformats.org/officeDocument/2006/relationships/hyperlink" Target="http://www.kap-h.dk/"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93EA50-8992-47A5-8E19-7BA4BCCFC34E}"/>
              </a:ext>
            </a:extLst>
          </p:cNvPr>
          <p:cNvSpPr>
            <a:spLocks noGrp="1"/>
          </p:cNvSpPr>
          <p:nvPr>
            <p:ph type="title"/>
          </p:nvPr>
        </p:nvSpPr>
        <p:spPr>
          <a:xfrm>
            <a:off x="1024971" y="1175302"/>
            <a:ext cx="10146612" cy="1647411"/>
          </a:xfrm>
        </p:spPr>
        <p:txBody>
          <a:bodyPr anchor="t">
            <a:normAutofit fontScale="90000"/>
          </a:bodyPr>
          <a:lstStyle/>
          <a:p>
            <a:pPr algn="ctr"/>
            <a:r>
              <a:rPr lang="da-DK" sz="6000" b="1">
                <a:effectLst>
                  <a:innerShdw blurRad="63500" dist="50800" dir="13500000">
                    <a:prstClr val="black">
                      <a:alpha val="50000"/>
                    </a:prstClr>
                  </a:innerShdw>
                </a:effectLst>
                <a:uFill>
                  <a:solidFill/>
                </a:uFill>
                <a:latin typeface="Fira Sans"/>
              </a:rPr>
              <a:t>Kursusleder workshop</a:t>
            </a:r>
            <a:br>
              <a:rPr lang="da-DK" sz="6000" b="1">
                <a:effectLst>
                  <a:innerShdw blurRad="63500" dist="50800" dir="13500000">
                    <a:prstClr val="black">
                      <a:alpha val="50000"/>
                    </a:prstClr>
                  </a:innerShdw>
                </a:effectLst>
                <a:uFill>
                  <a:solidFill/>
                </a:uFill>
              </a:rPr>
            </a:br>
            <a:br>
              <a:rPr lang="da-DK" sz="6000">
                <a:effectLst>
                  <a:innerShdw blurRad="63500" dist="50800" dir="13500000">
                    <a:prstClr val="black">
                      <a:alpha val="50000"/>
                    </a:prstClr>
                  </a:innerShdw>
                </a:effectLst>
                <a:uFill>
                  <a:solidFill/>
                </a:uFill>
              </a:rPr>
            </a:br>
            <a:r>
              <a:rPr lang="da-DK" sz="6000">
                <a:effectLst>
                  <a:innerShdw blurRad="63500" dist="50800" dir="13500000">
                    <a:prstClr val="black">
                      <a:alpha val="50000"/>
                    </a:prstClr>
                  </a:innerShdw>
                </a:effectLst>
                <a:uFill>
                  <a:solidFill/>
                </a:uFill>
                <a:latin typeface="Fira Sans"/>
              </a:rPr>
              <a:t>Store Praksisdag 2025</a:t>
            </a:r>
            <a:br>
              <a:rPr lang="da-DK" sz="6000">
                <a:uFill>
                  <a:solidFill/>
                </a:uFill>
              </a:rPr>
            </a:br>
            <a:br>
              <a:rPr lang="da-DK" sz="3000">
                <a:uFill>
                  <a:solidFill/>
                </a:uFill>
              </a:rPr>
            </a:br>
            <a:br>
              <a:rPr lang="da-DK" sz="3000">
                <a:uFill>
                  <a:solidFill/>
                </a:uFill>
              </a:rPr>
            </a:br>
            <a:r>
              <a:rPr lang="da-DK" sz="3000">
                <a:uFill>
                  <a:solidFill/>
                </a:uFill>
                <a:latin typeface="Fira Sans"/>
              </a:rPr>
              <a:t>Lægeforeningen Domus </a:t>
            </a:r>
            <a:r>
              <a:rPr lang="da-DK" sz="3000" err="1">
                <a:uFill>
                  <a:solidFill/>
                </a:uFill>
                <a:latin typeface="Fira Sans"/>
              </a:rPr>
              <a:t>Medica</a:t>
            </a:r>
            <a:r>
              <a:rPr lang="da-DK" sz="3000">
                <a:uFill>
                  <a:solidFill/>
                </a:uFill>
                <a:latin typeface="Fira Sans"/>
              </a:rPr>
              <a:t> </a:t>
            </a:r>
            <a:br>
              <a:rPr lang="da-DK" sz="3000">
                <a:uFill>
                  <a:solidFill/>
                </a:uFill>
              </a:rPr>
            </a:br>
            <a:r>
              <a:rPr lang="da-DK" sz="3000">
                <a:uFill>
                  <a:solidFill/>
                </a:uFill>
                <a:latin typeface="Fira Sans"/>
              </a:rPr>
              <a:t>d.  21/11 2024 kl. 13-17</a:t>
            </a:r>
            <a:br>
              <a:rPr lang="da-DK" sz="3000">
                <a:uFill>
                  <a:solidFill/>
                </a:uFill>
              </a:rPr>
            </a:br>
            <a:br>
              <a:rPr lang="da-DK" sz="3000">
                <a:uFill>
                  <a:solidFill/>
                </a:uFill>
              </a:rPr>
            </a:br>
            <a:br>
              <a:rPr lang="da-DK" sz="3000">
                <a:uFill>
                  <a:solidFill/>
                </a:uFill>
              </a:rPr>
            </a:br>
            <a:br>
              <a:rPr lang="da-DK" sz="3000">
                <a:uFill>
                  <a:solidFill/>
                </a:uFill>
              </a:rPr>
            </a:br>
            <a:r>
              <a:rPr lang="da-DK" sz="2200" b="0" i="1">
                <a:uFill>
                  <a:solidFill/>
                </a:uFill>
                <a:latin typeface="Fira Sans"/>
              </a:rPr>
              <a:t>Linda Vedel Bruun</a:t>
            </a:r>
            <a:br>
              <a:rPr lang="da-DK" sz="2200" b="0" i="1">
                <a:uFill>
                  <a:solidFill/>
                </a:uFill>
              </a:rPr>
            </a:br>
            <a:r>
              <a:rPr lang="da-DK" sz="2200" b="0" i="1">
                <a:uFill>
                  <a:solidFill/>
                </a:uFill>
                <a:latin typeface="Fira Sans"/>
              </a:rPr>
              <a:t>Alexander von </a:t>
            </a:r>
            <a:r>
              <a:rPr lang="da-DK" sz="2200" b="0" i="1" err="1">
                <a:uFill>
                  <a:solidFill/>
                </a:uFill>
                <a:latin typeface="Fira Sans"/>
              </a:rPr>
              <a:t>Wallfeld</a:t>
            </a:r>
            <a:br>
              <a:rPr lang="da-DK" sz="2200" b="0" i="1">
                <a:uFill>
                  <a:solidFill/>
                </a:uFill>
              </a:rPr>
            </a:br>
            <a:r>
              <a:rPr lang="da-DK" sz="2200" b="0" i="1">
                <a:uFill>
                  <a:solidFill/>
                </a:uFill>
                <a:latin typeface="Fira Sans"/>
              </a:rPr>
              <a:t>Michele Saldo</a:t>
            </a:r>
            <a:br>
              <a:rPr lang="da-DK" sz="2200" b="0" i="1">
                <a:uFill>
                  <a:solidFill/>
                </a:uFill>
                <a:latin typeface="Fira Sans"/>
              </a:rPr>
            </a:br>
            <a:r>
              <a:rPr lang="da-DK" sz="2200" b="0" i="1">
                <a:uFill>
                  <a:solidFill/>
                </a:uFill>
                <a:latin typeface="Fira Sans"/>
              </a:rPr>
              <a:t>Karin Ryberg Hansen</a:t>
            </a:r>
            <a:br>
              <a:rPr lang="da-DK" sz="3000">
                <a:uFill>
                  <a:solidFill/>
                </a:uFill>
              </a:rPr>
            </a:br>
            <a:endParaRPr lang="en-US" sz="3000"/>
          </a:p>
        </p:txBody>
      </p:sp>
    </p:spTree>
    <p:extLst>
      <p:ext uri="{BB962C8B-B14F-4D97-AF65-F5344CB8AC3E}">
        <p14:creationId xmlns:p14="http://schemas.microsoft.com/office/powerpoint/2010/main" val="997146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AC60C59D-C2A3-40DF-B150-7C9512402054}"/>
              </a:ext>
            </a:extLst>
          </p:cNvPr>
          <p:cNvSpPr>
            <a:spLocks noGrp="1"/>
          </p:cNvSpPr>
          <p:nvPr>
            <p:ph type="title"/>
          </p:nvPr>
        </p:nvSpPr>
        <p:spPr>
          <a:xfrm>
            <a:off x="1981200" y="846138"/>
            <a:ext cx="8229600" cy="1143000"/>
          </a:xfrm>
        </p:spPr>
        <p:txBody>
          <a:bodyPr>
            <a:normAutofit/>
          </a:bodyPr>
          <a:lstStyle/>
          <a:p>
            <a:r>
              <a:rPr lang="en-US">
                <a:effectLst>
                  <a:outerShdw blurRad="50800" dist="38100" dir="2700000" algn="tl" rotWithShape="0">
                    <a:prstClr val="black">
                      <a:alpha val="40000"/>
                    </a:prstClr>
                  </a:outerShdw>
                </a:effectLst>
              </a:rPr>
              <a:t>PRAKTISKE OPGAVER </a:t>
            </a:r>
            <a:br>
              <a:rPr lang="en-US">
                <a:effectLst>
                  <a:outerShdw blurRad="50800" dist="38100" dir="2700000" algn="tl" rotWithShape="0">
                    <a:prstClr val="black">
                      <a:alpha val="40000"/>
                    </a:prstClr>
                  </a:outerShdw>
                </a:effectLst>
              </a:rPr>
            </a:br>
            <a:r>
              <a:rPr lang="en-US" sz="2000">
                <a:effectLst>
                  <a:outerShdw blurRad="50800" dist="38100" dir="2700000" algn="tl" rotWithShape="0">
                    <a:prstClr val="black">
                      <a:alpha val="40000"/>
                    </a:prstClr>
                  </a:outerShdw>
                </a:effectLst>
                <a:cs typeface="Calibri"/>
              </a:rPr>
              <a:t>og vigtige deadlines </a:t>
            </a:r>
          </a:p>
        </p:txBody>
      </p:sp>
      <p:graphicFrame>
        <p:nvGraphicFramePr>
          <p:cNvPr id="2" name="Pladsholder til indhold 1">
            <a:extLst>
              <a:ext uri="{FF2B5EF4-FFF2-40B4-BE49-F238E27FC236}">
                <a16:creationId xmlns:a16="http://schemas.microsoft.com/office/drawing/2014/main" id="{F989C0F7-2FED-164D-966B-0987976EFFF7}"/>
              </a:ext>
            </a:extLst>
          </p:cNvPr>
          <p:cNvGraphicFramePr>
            <a:graphicFrameLocks noGrp="1"/>
          </p:cNvGraphicFramePr>
          <p:nvPr>
            <p:ph idx="1"/>
            <p:extLst>
              <p:ext uri="{D42A27DB-BD31-4B8C-83A1-F6EECF244321}">
                <p14:modId xmlns:p14="http://schemas.microsoft.com/office/powerpoint/2010/main" val="1087541339"/>
              </p:ext>
            </p:extLst>
          </p:nvPr>
        </p:nvGraphicFramePr>
        <p:xfrm>
          <a:off x="365760" y="1969085"/>
          <a:ext cx="11521440" cy="27525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kstfelt 3">
            <a:extLst>
              <a:ext uri="{FF2B5EF4-FFF2-40B4-BE49-F238E27FC236}">
                <a16:creationId xmlns:a16="http://schemas.microsoft.com/office/drawing/2014/main" id="{E89A7D7C-5C9C-2E9E-6688-56624422790D}"/>
              </a:ext>
            </a:extLst>
          </p:cNvPr>
          <p:cNvSpPr txBox="1"/>
          <p:nvPr/>
        </p:nvSpPr>
        <p:spPr>
          <a:xfrm>
            <a:off x="1322747" y="4551947"/>
            <a:ext cx="8406063" cy="731986"/>
          </a:xfrm>
          <a:prstGeom prst="rect">
            <a:avLst/>
          </a:prstGeom>
          <a:noFill/>
        </p:spPr>
        <p:txBody>
          <a:bodyPr wrap="square" lIns="0" tIns="36000" rIns="216000" bIns="36000" rtlCol="0">
            <a:spAutoFit/>
          </a:bodyPr>
          <a:lstStyle/>
          <a:p>
            <a:pPr algn="ctr">
              <a:lnSpc>
                <a:spcPct val="130000"/>
              </a:lnSpc>
              <a:spcBef>
                <a:spcPts val="1000"/>
              </a:spcBef>
            </a:pPr>
            <a:r>
              <a:rPr lang="da-DK" sz="3600" b="1">
                <a:solidFill>
                  <a:srgbClr val="00B0F0"/>
                </a:solidFill>
                <a:hlinkClick r:id="rId8">
                  <a:extLst>
                    <a:ext uri="{A12FA001-AC4F-418D-AE19-62706E023703}">
                      <ahyp:hlinkClr xmlns:ahyp="http://schemas.microsoft.com/office/drawing/2018/hyperlinkcolor" val="tx"/>
                    </a:ext>
                  </a:extLst>
                </a:hlinkClick>
              </a:rPr>
              <a:t>www.storepraksisdag.dk</a:t>
            </a:r>
            <a:endParaRPr lang="da-DK" sz="3600" b="1">
              <a:solidFill>
                <a:srgbClr val="00B0F0"/>
              </a:solidFill>
            </a:endParaRPr>
          </a:p>
        </p:txBody>
      </p:sp>
    </p:spTree>
    <p:extLst>
      <p:ext uri="{BB962C8B-B14F-4D97-AF65-F5344CB8AC3E}">
        <p14:creationId xmlns:p14="http://schemas.microsoft.com/office/powerpoint/2010/main" val="11244670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felt 4">
            <a:extLst>
              <a:ext uri="{FF2B5EF4-FFF2-40B4-BE49-F238E27FC236}">
                <a16:creationId xmlns:a16="http://schemas.microsoft.com/office/drawing/2014/main" id="{334D05D4-B634-60A3-CDF8-5D65E3B9BCD0}"/>
              </a:ext>
            </a:extLst>
          </p:cNvPr>
          <p:cNvSpPr txBox="1"/>
          <p:nvPr/>
        </p:nvSpPr>
        <p:spPr>
          <a:xfrm>
            <a:off x="1662545" y="2014922"/>
            <a:ext cx="9143999" cy="3139321"/>
          </a:xfrm>
          <a:prstGeom prst="rect">
            <a:avLst/>
          </a:prstGeom>
          <a:noFill/>
        </p:spPr>
        <p:txBody>
          <a:bodyPr wrap="square">
            <a:spAutoFit/>
          </a:bodyPr>
          <a:lstStyle/>
          <a:p>
            <a:r>
              <a:rPr lang="da-DK" sz="1800" b="0">
                <a:effectLst/>
                <a:latin typeface="Aptos" panose="020B0004020202020204" pitchFamily="34" charset="0"/>
                <a:ea typeface="Times New Roman" panose="02020603050405020304" pitchFamily="18" charset="0"/>
                <a:cs typeface="Aptos" panose="020B0004020202020204" pitchFamily="34" charset="0"/>
              </a:rPr>
              <a:t>Kære Alexander von </a:t>
            </a:r>
            <a:r>
              <a:rPr lang="da-DK" sz="1800" b="0" err="1">
                <a:effectLst/>
                <a:latin typeface="Aptos" panose="020B0004020202020204" pitchFamily="34" charset="0"/>
                <a:ea typeface="Times New Roman" panose="02020603050405020304" pitchFamily="18" charset="0"/>
                <a:cs typeface="Aptos" panose="020B0004020202020204" pitchFamily="34" charset="0"/>
              </a:rPr>
              <a:t>Wallfeld</a:t>
            </a:r>
            <a:r>
              <a:rPr lang="da-DK" sz="1800" b="0">
                <a:effectLst/>
                <a:latin typeface="Aptos" panose="020B0004020202020204" pitchFamily="34" charset="0"/>
                <a:ea typeface="Times New Roman" panose="02020603050405020304" pitchFamily="18" charset="0"/>
                <a:cs typeface="Aptos" panose="020B0004020202020204" pitchFamily="34" charset="0"/>
              </a:rPr>
              <a:t> </a:t>
            </a:r>
            <a:br>
              <a:rPr lang="da-DK" sz="1800" b="0">
                <a:effectLst/>
                <a:latin typeface="Aptos" panose="020B0004020202020204" pitchFamily="34" charset="0"/>
                <a:ea typeface="Times New Roman" panose="02020603050405020304" pitchFamily="18" charset="0"/>
                <a:cs typeface="Aptos" panose="020B0004020202020204" pitchFamily="34" charset="0"/>
              </a:rPr>
            </a:br>
            <a:br>
              <a:rPr lang="da-DK" sz="1800" b="0">
                <a:effectLst/>
                <a:latin typeface="Aptos" panose="020B0004020202020204" pitchFamily="34" charset="0"/>
                <a:ea typeface="Times New Roman" panose="02020603050405020304" pitchFamily="18" charset="0"/>
                <a:cs typeface="Aptos" panose="020B0004020202020204" pitchFamily="34" charset="0"/>
              </a:rPr>
            </a:br>
            <a:r>
              <a:rPr lang="da-DK" sz="1800" b="0">
                <a:effectLst/>
                <a:latin typeface="Aptos" panose="020B0004020202020204" pitchFamily="34" charset="0"/>
                <a:ea typeface="Times New Roman" panose="02020603050405020304" pitchFamily="18" charset="0"/>
                <a:cs typeface="Aptos" panose="020B0004020202020204" pitchFamily="34" charset="0"/>
              </a:rPr>
              <a:t>Tak for din deltagelse ved Store Praksisdag 2024. Vi synes, at det var en dejlig dag fyldt med spændende og informative sessioner. Vi håber, at dagen også bød på god mulighed for at få en snak med deltagerne på markedspladsen. </a:t>
            </a:r>
            <a:br>
              <a:rPr lang="da-DK" sz="1800" b="0">
                <a:effectLst/>
                <a:latin typeface="Aptos" panose="020B0004020202020204" pitchFamily="34" charset="0"/>
                <a:ea typeface="Times New Roman" panose="02020603050405020304" pitchFamily="18" charset="0"/>
                <a:cs typeface="Aptos" panose="020B0004020202020204" pitchFamily="34" charset="0"/>
              </a:rPr>
            </a:br>
            <a:br>
              <a:rPr lang="da-DK" sz="1800" b="0">
                <a:effectLst/>
                <a:latin typeface="Aptos" panose="020B0004020202020204" pitchFamily="34" charset="0"/>
                <a:ea typeface="Times New Roman" panose="02020603050405020304" pitchFamily="18" charset="0"/>
                <a:cs typeface="Aptos" panose="020B0004020202020204" pitchFamily="34" charset="0"/>
              </a:rPr>
            </a:br>
            <a:r>
              <a:rPr lang="da-DK" sz="1800" b="0">
                <a:effectLst/>
                <a:latin typeface="Aptos" panose="020B0004020202020204" pitchFamily="34" charset="0"/>
                <a:ea typeface="Times New Roman" panose="02020603050405020304" pitchFamily="18" charset="0"/>
                <a:cs typeface="Aptos" panose="020B0004020202020204" pitchFamily="34" charset="0"/>
              </a:rPr>
              <a:t>Vi har </a:t>
            </a:r>
            <a:r>
              <a:rPr lang="da-DK" sz="1800" b="0">
                <a:latin typeface="Aptos" panose="020B0004020202020204" pitchFamily="34" charset="0"/>
                <a:ea typeface="Times New Roman" panose="02020603050405020304" pitchFamily="18" charset="0"/>
                <a:cs typeface="Aptos" panose="020B0004020202020204" pitchFamily="34" charset="0"/>
              </a:rPr>
              <a:t>u</a:t>
            </a:r>
            <a:r>
              <a:rPr lang="da-DK" sz="1800" b="0">
                <a:effectLst/>
                <a:latin typeface="Aptos" panose="020B0004020202020204" pitchFamily="34" charset="0"/>
                <a:ea typeface="Times New Roman" panose="02020603050405020304" pitchFamily="18" charset="0"/>
                <a:cs typeface="Aptos" panose="020B0004020202020204" pitchFamily="34" charset="0"/>
              </a:rPr>
              <a:t>ploadet præsentationer fra dagen, og du kan finde dem </a:t>
            </a:r>
            <a:r>
              <a:rPr lang="da-DK" sz="1800" b="0" u="sng">
                <a:solidFill>
                  <a:srgbClr val="0000FF"/>
                </a:solidFill>
                <a:effectLst/>
                <a:latin typeface="Aptos" panose="020B0004020202020204" pitchFamily="34" charset="0"/>
                <a:ea typeface="Times New Roman" panose="02020603050405020304" pitchFamily="18" charset="0"/>
                <a:cs typeface="Aptos" panose="020B0004020202020204" pitchFamily="34" charset="0"/>
                <a:hlinkClick r:id="rId3"/>
              </a:rPr>
              <a:t>HE</a:t>
            </a:r>
            <a:r>
              <a:rPr lang="da-DK" sz="1800" b="0" u="sng">
                <a:solidFill>
                  <a:srgbClr val="0000FF"/>
                </a:solidFill>
                <a:effectLst/>
                <a:latin typeface="Tahoma" panose="020B0604030504040204" pitchFamily="34" charset="0"/>
                <a:ea typeface="Times New Roman" panose="02020603050405020304" pitchFamily="18" charset="0"/>
                <a:cs typeface="Aptos" panose="020B0004020202020204" pitchFamily="34" charset="0"/>
                <a:hlinkClick r:id="rId3"/>
              </a:rPr>
              <a:t>﻿</a:t>
            </a:r>
            <a:r>
              <a:rPr lang="da-DK" sz="1800" b="0" u="sng">
                <a:solidFill>
                  <a:srgbClr val="0000FF"/>
                </a:solidFill>
                <a:effectLst/>
                <a:latin typeface="Aptos" panose="020B0004020202020204" pitchFamily="34" charset="0"/>
                <a:ea typeface="Times New Roman" panose="02020603050405020304" pitchFamily="18" charset="0"/>
                <a:cs typeface="Aptos" panose="020B0004020202020204" pitchFamily="34" charset="0"/>
                <a:hlinkClick r:id="rId3"/>
              </a:rPr>
              <a:t>R</a:t>
            </a:r>
            <a:r>
              <a:rPr lang="da-DK" sz="1800" b="0" u="sng">
                <a:solidFill>
                  <a:srgbClr val="0000FF"/>
                </a:solidFill>
                <a:effectLst/>
                <a:latin typeface="Tahoma" panose="020B0604030504040204" pitchFamily="34" charset="0"/>
                <a:ea typeface="Times New Roman" panose="02020603050405020304" pitchFamily="18" charset="0"/>
                <a:cs typeface="Aptos" panose="020B0004020202020204" pitchFamily="34" charset="0"/>
                <a:hlinkClick r:id="rId3"/>
              </a:rPr>
              <a:t>﻿</a:t>
            </a:r>
            <a:r>
              <a:rPr lang="da-DK" sz="1800" b="0">
                <a:effectLst/>
                <a:latin typeface="Aptos" panose="020B0004020202020204" pitchFamily="34" charset="0"/>
                <a:ea typeface="Times New Roman" panose="02020603050405020304" pitchFamily="18" charset="0"/>
                <a:cs typeface="Aptos" panose="020B0004020202020204" pitchFamily="34" charset="0"/>
              </a:rPr>
              <a:t> </a:t>
            </a:r>
            <a:br>
              <a:rPr lang="da-DK" sz="1800" b="0">
                <a:effectLst/>
                <a:latin typeface="Aptos" panose="020B0004020202020204" pitchFamily="34" charset="0"/>
                <a:ea typeface="Times New Roman" panose="02020603050405020304" pitchFamily="18" charset="0"/>
                <a:cs typeface="Aptos" panose="020B0004020202020204" pitchFamily="34" charset="0"/>
              </a:rPr>
            </a:br>
            <a:br>
              <a:rPr lang="da-DK" sz="1800" b="0">
                <a:effectLst/>
                <a:latin typeface="Aptos" panose="020B0004020202020204" pitchFamily="34" charset="0"/>
                <a:ea typeface="Times New Roman" panose="02020603050405020304" pitchFamily="18" charset="0"/>
                <a:cs typeface="Aptos" panose="020B0004020202020204" pitchFamily="34" charset="0"/>
              </a:rPr>
            </a:br>
            <a:r>
              <a:rPr lang="da-DK" sz="1800" b="0">
                <a:effectLst/>
                <a:latin typeface="Aptos" panose="020B0004020202020204" pitchFamily="34" charset="0"/>
                <a:ea typeface="Times New Roman" panose="02020603050405020304" pitchFamily="18" charset="0"/>
                <a:cs typeface="Aptos" panose="020B0004020202020204" pitchFamily="34" charset="0"/>
              </a:rPr>
              <a:t>Venlig hilsen</a:t>
            </a:r>
            <a:br>
              <a:rPr lang="da-DK" sz="1800" b="0">
                <a:effectLst/>
                <a:latin typeface="Aptos" panose="020B0004020202020204" pitchFamily="34" charset="0"/>
                <a:ea typeface="Times New Roman" panose="02020603050405020304" pitchFamily="18" charset="0"/>
                <a:cs typeface="Aptos" panose="020B0004020202020204" pitchFamily="34" charset="0"/>
              </a:rPr>
            </a:br>
            <a:br>
              <a:rPr lang="da-DK" sz="1800" b="0">
                <a:effectLst/>
                <a:latin typeface="Aptos" panose="020B0004020202020204" pitchFamily="34" charset="0"/>
                <a:ea typeface="Times New Roman" panose="02020603050405020304" pitchFamily="18" charset="0"/>
                <a:cs typeface="Aptos" panose="020B0004020202020204" pitchFamily="34" charset="0"/>
              </a:rPr>
            </a:br>
            <a:r>
              <a:rPr lang="da-DK" sz="1800" b="0">
                <a:effectLst/>
                <a:latin typeface="Aptos" panose="020B0004020202020204" pitchFamily="34" charset="0"/>
                <a:ea typeface="Times New Roman" panose="02020603050405020304" pitchFamily="18" charset="0"/>
                <a:cs typeface="Aptos" panose="020B0004020202020204" pitchFamily="34" charset="0"/>
              </a:rPr>
              <a:t>Store Praksisdag Teamet</a:t>
            </a:r>
            <a:endParaRPr lang="da-DK"/>
          </a:p>
        </p:txBody>
      </p:sp>
      <p:sp>
        <p:nvSpPr>
          <p:cNvPr id="7" name="Titel 6">
            <a:extLst>
              <a:ext uri="{FF2B5EF4-FFF2-40B4-BE49-F238E27FC236}">
                <a16:creationId xmlns:a16="http://schemas.microsoft.com/office/drawing/2014/main" id="{40612509-D682-255D-0574-63DD7AFE5FB0}"/>
              </a:ext>
            </a:extLst>
          </p:cNvPr>
          <p:cNvSpPr>
            <a:spLocks noGrp="1"/>
          </p:cNvSpPr>
          <p:nvPr>
            <p:ph type="title"/>
          </p:nvPr>
        </p:nvSpPr>
        <p:spPr>
          <a:xfrm>
            <a:off x="2028824" y="946702"/>
            <a:ext cx="9351939" cy="825827"/>
          </a:xfrm>
        </p:spPr>
        <p:txBody>
          <a:bodyPr/>
          <a:lstStyle/>
          <a:p>
            <a:r>
              <a:rPr lang="da-DK"/>
              <a:t>Præsentationerne på Conference Manager</a:t>
            </a:r>
          </a:p>
        </p:txBody>
      </p:sp>
    </p:spTree>
    <p:extLst>
      <p:ext uri="{BB962C8B-B14F-4D97-AF65-F5344CB8AC3E}">
        <p14:creationId xmlns:p14="http://schemas.microsoft.com/office/powerpoint/2010/main" val="13810761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70A471B-2836-E640-C4E4-59200B7C1758}"/>
              </a:ext>
            </a:extLst>
          </p:cNvPr>
          <p:cNvSpPr>
            <a:spLocks noGrp="1"/>
          </p:cNvSpPr>
          <p:nvPr>
            <p:ph type="title"/>
          </p:nvPr>
        </p:nvSpPr>
        <p:spPr/>
        <p:txBody>
          <a:bodyPr/>
          <a:lstStyle/>
          <a:p>
            <a:r>
              <a:rPr lang="da-DK">
                <a:effectLst>
                  <a:outerShdw blurRad="50800" dist="38100" dir="2700000" algn="tl" rotWithShape="0">
                    <a:prstClr val="black">
                      <a:alpha val="40000"/>
                    </a:prstClr>
                  </a:outerShdw>
                </a:effectLst>
              </a:rPr>
              <a:t>Evaluering via QR-kode</a:t>
            </a:r>
          </a:p>
        </p:txBody>
      </p:sp>
      <p:sp>
        <p:nvSpPr>
          <p:cNvPr id="3" name="Pladsholder til tekst 2">
            <a:extLst>
              <a:ext uri="{FF2B5EF4-FFF2-40B4-BE49-F238E27FC236}">
                <a16:creationId xmlns:a16="http://schemas.microsoft.com/office/drawing/2014/main" id="{0348EE96-B84C-EE77-D745-52500C795E21}"/>
              </a:ext>
            </a:extLst>
          </p:cNvPr>
          <p:cNvSpPr>
            <a:spLocks noGrp="1"/>
          </p:cNvSpPr>
          <p:nvPr>
            <p:ph type="body" idx="1"/>
          </p:nvPr>
        </p:nvSpPr>
        <p:spPr>
          <a:xfrm>
            <a:off x="412376" y="1855889"/>
            <a:ext cx="5844989" cy="4286624"/>
          </a:xfrm>
        </p:spPr>
        <p:txBody>
          <a:bodyPr>
            <a:normAutofit/>
          </a:bodyPr>
          <a:lstStyle/>
          <a:p>
            <a:r>
              <a:rPr lang="da-DK"/>
              <a:t>Indsæt tilsendte PP-slide med QR-kode som sidste side </a:t>
            </a:r>
          </a:p>
          <a:p>
            <a:r>
              <a:rPr lang="da-DK"/>
              <a:t>Afsæt 3-5 minutter til sidst til at kursister kan udfylde evalueringen online inden de forlader lokalet</a:t>
            </a:r>
          </a:p>
          <a:p>
            <a:r>
              <a:rPr lang="da-DK"/>
              <a:t>Hjælp evt. til med teknikken på kursisternes mobil</a:t>
            </a:r>
          </a:p>
        </p:txBody>
      </p:sp>
      <p:sp>
        <p:nvSpPr>
          <p:cNvPr id="4" name="Pladsholder til slidenummer 3">
            <a:extLst>
              <a:ext uri="{FF2B5EF4-FFF2-40B4-BE49-F238E27FC236}">
                <a16:creationId xmlns:a16="http://schemas.microsoft.com/office/drawing/2014/main" id="{4C0141AC-92FC-8517-E1FC-9C6C44D1F0BE}"/>
              </a:ext>
            </a:extLst>
          </p:cNvPr>
          <p:cNvSpPr>
            <a:spLocks noGrp="1"/>
          </p:cNvSpPr>
          <p:nvPr>
            <p:ph type="sldNum" sz="quarter" idx="2"/>
          </p:nvPr>
        </p:nvSpPr>
        <p:spPr/>
        <p:txBody>
          <a:bodyPr/>
          <a:lstStyle/>
          <a:p>
            <a:pPr lvl="0"/>
            <a:fld id="{86CB4B4D-7CA3-9044-876B-883B54F8677D}" type="slidenum">
              <a:rPr lang="da-DK" smtClean="0"/>
              <a:t>12</a:t>
            </a:fld>
            <a:endParaRPr lang="da-DK"/>
          </a:p>
        </p:txBody>
      </p:sp>
      <p:pic>
        <p:nvPicPr>
          <p:cNvPr id="6" name="Billede 5" descr="Et billede, der indeholder mønster, pixel, design&#10;&#10;Automatisk genereret beskrivelse">
            <a:extLst>
              <a:ext uri="{FF2B5EF4-FFF2-40B4-BE49-F238E27FC236}">
                <a16:creationId xmlns:a16="http://schemas.microsoft.com/office/drawing/2014/main" id="{6E7B8B92-7A45-EB4E-CE3A-08B5A911FD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56262" y="1855889"/>
            <a:ext cx="4286624" cy="4286624"/>
          </a:xfrm>
          <a:prstGeom prst="rect">
            <a:avLst/>
          </a:prstGeom>
        </p:spPr>
      </p:pic>
    </p:spTree>
    <p:extLst>
      <p:ext uri="{BB962C8B-B14F-4D97-AF65-F5344CB8AC3E}">
        <p14:creationId xmlns:p14="http://schemas.microsoft.com/office/powerpoint/2010/main" val="2887674341"/>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7F224E3-11DB-781E-E536-B1CAA719B06D}"/>
              </a:ext>
            </a:extLst>
          </p:cNvPr>
          <p:cNvSpPr>
            <a:spLocks noGrp="1"/>
          </p:cNvSpPr>
          <p:nvPr>
            <p:ph type="title"/>
          </p:nvPr>
        </p:nvSpPr>
        <p:spPr/>
        <p:txBody>
          <a:bodyPr/>
          <a:lstStyle/>
          <a:p>
            <a:r>
              <a:rPr lang="da-DK">
                <a:effectLst>
                  <a:outerShdw blurRad="50800" dist="38100" dir="2700000" algn="tl" rotWithShape="0">
                    <a:prstClr val="black">
                      <a:alpha val="40000"/>
                    </a:prstClr>
                  </a:outerShdw>
                </a:effectLst>
              </a:rPr>
              <a:t>Kursuslederrapport </a:t>
            </a:r>
          </a:p>
        </p:txBody>
      </p:sp>
      <p:sp>
        <p:nvSpPr>
          <p:cNvPr id="3" name="Pladsholder til tekst 2">
            <a:extLst>
              <a:ext uri="{FF2B5EF4-FFF2-40B4-BE49-F238E27FC236}">
                <a16:creationId xmlns:a16="http://schemas.microsoft.com/office/drawing/2014/main" id="{A8BB76A1-5AAC-7FF3-59DD-F181454A145D}"/>
              </a:ext>
            </a:extLst>
          </p:cNvPr>
          <p:cNvSpPr>
            <a:spLocks noGrp="1"/>
          </p:cNvSpPr>
          <p:nvPr>
            <p:ph type="body" idx="1"/>
          </p:nvPr>
        </p:nvSpPr>
        <p:spPr/>
        <p:txBody>
          <a:bodyPr/>
          <a:lstStyle/>
          <a:p>
            <a:r>
              <a:rPr lang="da-DK"/>
              <a:t>Data fra QR-evalueringerne tilsendes dagen efter Store Praksisdag</a:t>
            </a:r>
          </a:p>
          <a:p>
            <a:r>
              <a:rPr lang="da-DK"/>
              <a:t>Ud fra data skal I samle jeres tanker og egne refleksioner om kurset og dagen som helhed </a:t>
            </a:r>
          </a:p>
        </p:txBody>
      </p:sp>
      <p:sp>
        <p:nvSpPr>
          <p:cNvPr id="4" name="Pladsholder til slidenummer 3">
            <a:extLst>
              <a:ext uri="{FF2B5EF4-FFF2-40B4-BE49-F238E27FC236}">
                <a16:creationId xmlns:a16="http://schemas.microsoft.com/office/drawing/2014/main" id="{8A900B65-0A46-2365-D67A-E1B4279778F3}"/>
              </a:ext>
            </a:extLst>
          </p:cNvPr>
          <p:cNvSpPr>
            <a:spLocks noGrp="1"/>
          </p:cNvSpPr>
          <p:nvPr>
            <p:ph type="sldNum" sz="quarter" idx="2"/>
          </p:nvPr>
        </p:nvSpPr>
        <p:spPr/>
        <p:txBody>
          <a:bodyPr/>
          <a:lstStyle/>
          <a:p>
            <a:pPr lvl="0"/>
            <a:fld id="{86CB4B4D-7CA3-9044-876B-883B54F8677D}" type="slidenum">
              <a:rPr lang="da-DK" smtClean="0"/>
              <a:t>13</a:t>
            </a:fld>
            <a:endParaRPr lang="da-DK"/>
          </a:p>
        </p:txBody>
      </p:sp>
      <p:sp>
        <p:nvSpPr>
          <p:cNvPr id="5" name="Tekstfelt 4">
            <a:extLst>
              <a:ext uri="{FF2B5EF4-FFF2-40B4-BE49-F238E27FC236}">
                <a16:creationId xmlns:a16="http://schemas.microsoft.com/office/drawing/2014/main" id="{A96D60C4-470E-2FA6-7A73-552C334FFC88}"/>
              </a:ext>
            </a:extLst>
          </p:cNvPr>
          <p:cNvSpPr txBox="1"/>
          <p:nvPr/>
        </p:nvSpPr>
        <p:spPr>
          <a:xfrm>
            <a:off x="2028824" y="5207591"/>
            <a:ext cx="6194612" cy="1262388"/>
          </a:xfrm>
          <a:prstGeom prst="rect">
            <a:avLst/>
          </a:prstGeom>
          <a:noFill/>
        </p:spPr>
        <p:txBody>
          <a:bodyPr wrap="square" lIns="0" tIns="36000" rIns="216000" bIns="36000" rtlCol="0">
            <a:spAutoFit/>
          </a:bodyPr>
          <a:lstStyle/>
          <a:p>
            <a:pPr algn="r">
              <a:lnSpc>
                <a:spcPct val="130000"/>
              </a:lnSpc>
              <a:spcBef>
                <a:spcPts val="1000"/>
              </a:spcBef>
            </a:pPr>
            <a:endParaRPr lang="da-DK" sz="1600" b="1">
              <a:hlinkClick r:id="rId2"/>
            </a:endParaRPr>
          </a:p>
          <a:p>
            <a:pPr algn="r">
              <a:lnSpc>
                <a:spcPct val="130000"/>
              </a:lnSpc>
              <a:spcBef>
                <a:spcPts val="1000"/>
              </a:spcBef>
            </a:pPr>
            <a:endParaRPr lang="da-DK" sz="1600" b="1">
              <a:hlinkClick r:id="rId3"/>
            </a:endParaRPr>
          </a:p>
          <a:p>
            <a:pPr algn="r">
              <a:lnSpc>
                <a:spcPct val="130000"/>
              </a:lnSpc>
              <a:spcBef>
                <a:spcPts val="1000"/>
              </a:spcBef>
            </a:pPr>
            <a:r>
              <a:rPr lang="da-DK" sz="1600" b="1">
                <a:hlinkClick r:id="rId2"/>
              </a:rPr>
              <a:t> </a:t>
            </a:r>
            <a:endParaRPr lang="da-DK" sz="1600" b="1"/>
          </a:p>
        </p:txBody>
      </p:sp>
      <p:pic>
        <p:nvPicPr>
          <p:cNvPr id="7" name="Billede 6">
            <a:extLst>
              <a:ext uri="{FF2B5EF4-FFF2-40B4-BE49-F238E27FC236}">
                <a16:creationId xmlns:a16="http://schemas.microsoft.com/office/drawing/2014/main" id="{92C38FFE-5143-5411-CF58-09692B7B0D92}"/>
              </a:ext>
            </a:extLst>
          </p:cNvPr>
          <p:cNvPicPr>
            <a:picLocks noChangeAspect="1"/>
          </p:cNvPicPr>
          <p:nvPr/>
        </p:nvPicPr>
        <p:blipFill>
          <a:blip r:embed="rId4"/>
          <a:stretch>
            <a:fillRect/>
          </a:stretch>
        </p:blipFill>
        <p:spPr>
          <a:xfrm>
            <a:off x="729053" y="0"/>
            <a:ext cx="5606081" cy="6858000"/>
          </a:xfrm>
          <a:prstGeom prst="rect">
            <a:avLst/>
          </a:prstGeom>
        </p:spPr>
      </p:pic>
      <p:pic>
        <p:nvPicPr>
          <p:cNvPr id="9" name="Billede 8">
            <a:extLst>
              <a:ext uri="{FF2B5EF4-FFF2-40B4-BE49-F238E27FC236}">
                <a16:creationId xmlns:a16="http://schemas.microsoft.com/office/drawing/2014/main" id="{CDE803B0-8D80-AD07-FD1B-8BDD1BD79065}"/>
              </a:ext>
            </a:extLst>
          </p:cNvPr>
          <p:cNvPicPr>
            <a:picLocks noChangeAspect="1"/>
          </p:cNvPicPr>
          <p:nvPr/>
        </p:nvPicPr>
        <p:blipFill>
          <a:blip r:embed="rId5"/>
          <a:stretch>
            <a:fillRect/>
          </a:stretch>
        </p:blipFill>
        <p:spPr>
          <a:xfrm>
            <a:off x="2028824" y="0"/>
            <a:ext cx="5941919" cy="6858000"/>
          </a:xfrm>
          <a:prstGeom prst="rect">
            <a:avLst/>
          </a:prstGeom>
        </p:spPr>
      </p:pic>
      <p:pic>
        <p:nvPicPr>
          <p:cNvPr id="11" name="Billede 10">
            <a:extLst>
              <a:ext uri="{FF2B5EF4-FFF2-40B4-BE49-F238E27FC236}">
                <a16:creationId xmlns:a16="http://schemas.microsoft.com/office/drawing/2014/main" id="{59F5FF27-C311-5C45-3BDE-C03A62470205}"/>
              </a:ext>
            </a:extLst>
          </p:cNvPr>
          <p:cNvPicPr>
            <a:picLocks noChangeAspect="1"/>
          </p:cNvPicPr>
          <p:nvPr/>
        </p:nvPicPr>
        <p:blipFill>
          <a:blip r:embed="rId6"/>
          <a:stretch>
            <a:fillRect/>
          </a:stretch>
        </p:blipFill>
        <p:spPr>
          <a:xfrm>
            <a:off x="3532093" y="0"/>
            <a:ext cx="6491797" cy="6858000"/>
          </a:xfrm>
          <a:prstGeom prst="rect">
            <a:avLst/>
          </a:prstGeom>
        </p:spPr>
      </p:pic>
      <p:pic>
        <p:nvPicPr>
          <p:cNvPr id="15" name="Billede 14">
            <a:extLst>
              <a:ext uri="{FF2B5EF4-FFF2-40B4-BE49-F238E27FC236}">
                <a16:creationId xmlns:a16="http://schemas.microsoft.com/office/drawing/2014/main" id="{A7A539CD-1F3F-A54B-3654-68D6A2C65EA7}"/>
              </a:ext>
            </a:extLst>
          </p:cNvPr>
          <p:cNvPicPr>
            <a:picLocks noChangeAspect="1"/>
          </p:cNvPicPr>
          <p:nvPr/>
        </p:nvPicPr>
        <p:blipFill>
          <a:blip r:embed="rId7"/>
          <a:stretch>
            <a:fillRect/>
          </a:stretch>
        </p:blipFill>
        <p:spPr>
          <a:xfrm>
            <a:off x="5036732" y="0"/>
            <a:ext cx="5868021" cy="6858000"/>
          </a:xfrm>
          <a:prstGeom prst="rect">
            <a:avLst/>
          </a:prstGeom>
        </p:spPr>
      </p:pic>
    </p:spTree>
    <p:extLst>
      <p:ext uri="{BB962C8B-B14F-4D97-AF65-F5344CB8AC3E}">
        <p14:creationId xmlns:p14="http://schemas.microsoft.com/office/powerpoint/2010/main" val="426185778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B1F0984-8B1B-E812-2F29-C2F5242826B7}"/>
              </a:ext>
            </a:extLst>
          </p:cNvPr>
          <p:cNvSpPr>
            <a:spLocks noGrp="1"/>
          </p:cNvSpPr>
          <p:nvPr>
            <p:ph type="title"/>
          </p:nvPr>
        </p:nvSpPr>
        <p:spPr>
          <a:xfrm>
            <a:off x="2028824" y="946702"/>
            <a:ext cx="9152697" cy="1249845"/>
          </a:xfrm>
        </p:spPr>
        <p:txBody>
          <a:bodyPr vert="horz" lIns="0" tIns="192024" rIns="0" bIns="0" rtlCol="0" anchor="t" anchorCtr="0">
            <a:normAutofit/>
          </a:bodyPr>
          <a:lstStyle/>
          <a:p>
            <a:r>
              <a:rPr lang="da-DK" b="1" i="0" kern="1200" spc="0" baseline="0">
                <a:latin typeface="Fira Sans" panose="020B0503050000020004" pitchFamily="34" charset="0"/>
                <a:ea typeface="Fira Sans" panose="020B0503050000020004" pitchFamily="34" charset="0"/>
                <a:cs typeface="Fira Sans" panose="020B0503050000020004" pitchFamily="34" charset="0"/>
              </a:rPr>
              <a:t>Kursuslederrapporten</a:t>
            </a:r>
            <a:br>
              <a:rPr lang="da-DK" b="1" i="0" kern="1200" spc="0" baseline="0">
                <a:latin typeface="Fira Sans" panose="020B0503050000020004" pitchFamily="34" charset="0"/>
                <a:ea typeface="Fira Sans" panose="020B0503050000020004" pitchFamily="34" charset="0"/>
                <a:cs typeface="Fira Sans" panose="020B0503050000020004" pitchFamily="34" charset="0"/>
              </a:rPr>
            </a:br>
            <a:r>
              <a:rPr lang="da-DK" b="1" i="0" kern="1200" spc="0" baseline="0">
                <a:latin typeface="Fira Sans" panose="020B0503050000020004" pitchFamily="34" charset="0"/>
                <a:ea typeface="Fira Sans" panose="020B0503050000020004" pitchFamily="34" charset="0"/>
                <a:cs typeface="Fira Sans" panose="020B0503050000020004" pitchFamily="34" charset="0"/>
              </a:rPr>
              <a:t> </a:t>
            </a:r>
          </a:p>
        </p:txBody>
      </p:sp>
      <p:sp>
        <p:nvSpPr>
          <p:cNvPr id="3" name="Tekstfelt 2">
            <a:extLst>
              <a:ext uri="{FF2B5EF4-FFF2-40B4-BE49-F238E27FC236}">
                <a16:creationId xmlns:a16="http://schemas.microsoft.com/office/drawing/2014/main" id="{5F184D2F-5BB4-0C38-4F84-6AFAA0B41F54}"/>
              </a:ext>
            </a:extLst>
          </p:cNvPr>
          <p:cNvSpPr txBox="1"/>
          <p:nvPr/>
        </p:nvSpPr>
        <p:spPr>
          <a:xfrm>
            <a:off x="2028824" y="2514600"/>
            <a:ext cx="9152698" cy="3429000"/>
          </a:xfrm>
          <a:prstGeom prst="rect">
            <a:avLst/>
          </a:prstGeom>
        </p:spPr>
        <p:txBody>
          <a:bodyPr vert="horz" lIns="0" tIns="0" rIns="0" bIns="0" rtlCol="0">
            <a:normAutofit/>
          </a:bodyPr>
          <a:lstStyle/>
          <a:p>
            <a:pPr marL="342900" indent="-342900" defTabSz="914318">
              <a:lnSpc>
                <a:spcPct val="150000"/>
              </a:lnSpc>
              <a:spcBef>
                <a:spcPts val="1000"/>
              </a:spcBef>
              <a:buBlip>
                <a:blip r:embed="rId2"/>
              </a:buBlip>
            </a:pPr>
            <a:r>
              <a:rPr lang="da-DK" sz="1800" u="sng">
                <a:solidFill>
                  <a:srgbClr val="000000"/>
                </a:solidFill>
                <a:effectLst/>
                <a:latin typeface="Verdana" panose="020B0604030504040204" pitchFamily="34" charset="0"/>
                <a:ea typeface="Aptos" panose="020B0004020202020204" pitchFamily="34" charset="0"/>
                <a:cs typeface="Calibri" panose="020F0502020204030204" pitchFamily="34" charset="0"/>
                <a:hlinkClick r:id="rId3"/>
              </a:rPr>
              <a:t>https://www.survey-xact.dk/LinkCollector?key=UWCL2N48J19J</a:t>
            </a:r>
            <a:endParaRPr lang="da-DK" sz="2400" b="1">
              <a:latin typeface="Fira Sans" panose="020B0503050000020004" pitchFamily="34" charset="0"/>
            </a:endParaRPr>
          </a:p>
        </p:txBody>
      </p:sp>
    </p:spTree>
    <p:extLst>
      <p:ext uri="{BB962C8B-B14F-4D97-AF65-F5344CB8AC3E}">
        <p14:creationId xmlns:p14="http://schemas.microsoft.com/office/powerpoint/2010/main" val="39230344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70D9D8-C97A-8FCA-49CD-9252527469AF}"/>
            </a:ext>
          </a:extLst>
        </p:cNvPr>
        <p:cNvGrpSpPr/>
        <p:nvPr/>
      </p:nvGrpSpPr>
      <p:grpSpPr>
        <a:xfrm>
          <a:off x="0" y="0"/>
          <a:ext cx="0" cy="0"/>
          <a:chOff x="0" y="0"/>
          <a:chExt cx="0" cy="0"/>
        </a:xfrm>
      </p:grpSpPr>
      <p:pic>
        <p:nvPicPr>
          <p:cNvPr id="5" name="Picture Placeholder 4" descr="A desk with a computer and a cup of coffee&#10;&#10;Description automatically generated">
            <a:extLst>
              <a:ext uri="{FF2B5EF4-FFF2-40B4-BE49-F238E27FC236}">
                <a16:creationId xmlns:a16="http://schemas.microsoft.com/office/drawing/2014/main" id="{B5C1D2A8-4691-BD87-7D83-3B219817475B}"/>
              </a:ext>
            </a:extLst>
          </p:cNvPr>
          <p:cNvPicPr>
            <a:picLocks noGrp="1" noChangeAspect="1"/>
          </p:cNvPicPr>
          <p:nvPr>
            <p:ph type="pic" sz="quarter" idx="12"/>
          </p:nvPr>
        </p:nvPicPr>
        <p:blipFill rotWithShape="1">
          <a:blip r:embed="rId2" cstate="email">
            <a:extLst>
              <a:ext uri="{28A0092B-C50C-407E-A947-70E740481C1C}">
                <a14:useLocalDpi xmlns:a14="http://schemas.microsoft.com/office/drawing/2010/main"/>
              </a:ext>
            </a:extLst>
          </a:blip>
          <a:stretch/>
        </p:blipFill>
        <p:spPr>
          <a:xfrm>
            <a:off x="6096001" y="-49651"/>
            <a:ext cx="6096000" cy="6907652"/>
          </a:xfrm>
          <a:noFill/>
        </p:spPr>
      </p:pic>
      <p:sp>
        <p:nvSpPr>
          <p:cNvPr id="2" name="Title 1">
            <a:extLst>
              <a:ext uri="{FF2B5EF4-FFF2-40B4-BE49-F238E27FC236}">
                <a16:creationId xmlns:a16="http://schemas.microsoft.com/office/drawing/2014/main" id="{480CCDBE-F302-5EDE-755B-36D8C4F9AB52}"/>
              </a:ext>
            </a:extLst>
          </p:cNvPr>
          <p:cNvSpPr>
            <a:spLocks noGrp="1"/>
          </p:cNvSpPr>
          <p:nvPr>
            <p:ph type="title"/>
          </p:nvPr>
        </p:nvSpPr>
        <p:spPr>
          <a:xfrm>
            <a:off x="1024971" y="1175302"/>
            <a:ext cx="10146612" cy="1647411"/>
          </a:xfrm>
        </p:spPr>
        <p:txBody>
          <a:bodyPr anchor="t">
            <a:normAutofit/>
          </a:bodyPr>
          <a:lstStyle/>
          <a:p>
            <a:r>
              <a:rPr lang="en-GB" sz="11100"/>
              <a:t>Pause</a:t>
            </a:r>
          </a:p>
        </p:txBody>
      </p:sp>
    </p:spTree>
    <p:extLst>
      <p:ext uri="{BB962C8B-B14F-4D97-AF65-F5344CB8AC3E}">
        <p14:creationId xmlns:p14="http://schemas.microsoft.com/office/powerpoint/2010/main" val="22724280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lede 7" descr="Papir skibenes forskellige farver">
            <a:extLst>
              <a:ext uri="{FF2B5EF4-FFF2-40B4-BE49-F238E27FC236}">
                <a16:creationId xmlns:a16="http://schemas.microsoft.com/office/drawing/2014/main" id="{5648D9EC-E378-1187-B571-25EF9064BACA}"/>
              </a:ext>
            </a:extLst>
          </p:cNvPr>
          <p:cNvPicPr>
            <a:picLocks noChangeAspect="1"/>
          </p:cNvPicPr>
          <p:nvPr/>
        </p:nvPicPr>
        <p:blipFill>
          <a:blip r:embed="rId3">
            <a:extLst>
              <a:ext uri="{28A0092B-C50C-407E-A947-70E740481C1C}">
                <a14:useLocalDpi xmlns:a14="http://schemas.microsoft.com/office/drawing/2010/main" val="0"/>
              </a:ext>
            </a:extLst>
          </a:blip>
          <a:srcRect t="15647" r="1" b="28227"/>
          <a:stretch/>
        </p:blipFill>
        <p:spPr>
          <a:xfrm>
            <a:off x="1020417" y="2466591"/>
            <a:ext cx="9719627" cy="3641412"/>
          </a:xfrm>
          <a:prstGeom prst="rect">
            <a:avLst/>
          </a:prstGeom>
          <a:noFill/>
          <a:ln>
            <a:noFill/>
          </a:ln>
        </p:spPr>
      </p:pic>
      <p:sp>
        <p:nvSpPr>
          <p:cNvPr id="2" name="Titel 1">
            <a:extLst>
              <a:ext uri="{FF2B5EF4-FFF2-40B4-BE49-F238E27FC236}">
                <a16:creationId xmlns:a16="http://schemas.microsoft.com/office/drawing/2014/main" id="{578E4908-678F-41D9-8006-78F9619D71FC}"/>
              </a:ext>
            </a:extLst>
          </p:cNvPr>
          <p:cNvSpPr>
            <a:spLocks noGrp="1"/>
          </p:cNvSpPr>
          <p:nvPr>
            <p:ph type="title"/>
          </p:nvPr>
        </p:nvSpPr>
        <p:spPr>
          <a:xfrm>
            <a:off x="1024971" y="1175302"/>
            <a:ext cx="10146612" cy="1647411"/>
          </a:xfrm>
        </p:spPr>
        <p:txBody>
          <a:bodyPr anchor="t">
            <a:normAutofit/>
          </a:bodyPr>
          <a:lstStyle/>
          <a:p>
            <a:r>
              <a:rPr lang="da-DK" sz="3900">
                <a:effectLst>
                  <a:outerShdw blurRad="50800" dist="38100" dir="2700000" algn="tl" rotWithShape="0">
                    <a:prstClr val="black">
                      <a:alpha val="40000"/>
                    </a:prstClr>
                  </a:outerShdw>
                </a:effectLst>
              </a:rPr>
              <a:t>UNDERVISNINGSFORMER  OG LÆRINGSSTILE</a:t>
            </a:r>
            <a:br>
              <a:rPr lang="da-DK" sz="3900"/>
            </a:br>
            <a:endParaRPr lang="da-DK" sz="3900"/>
          </a:p>
        </p:txBody>
      </p:sp>
    </p:spTree>
    <p:extLst>
      <p:ext uri="{BB962C8B-B14F-4D97-AF65-F5344CB8AC3E}">
        <p14:creationId xmlns:p14="http://schemas.microsoft.com/office/powerpoint/2010/main" val="40070126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9E32E30-B7B8-4C14-8DDC-14ED59CAF350}"/>
              </a:ext>
            </a:extLst>
          </p:cNvPr>
          <p:cNvSpPr>
            <a:spLocks noGrp="1"/>
          </p:cNvSpPr>
          <p:nvPr>
            <p:ph type="title"/>
          </p:nvPr>
        </p:nvSpPr>
        <p:spPr/>
        <p:txBody>
          <a:bodyPr/>
          <a:lstStyle/>
          <a:p>
            <a:r>
              <a:rPr lang="da-DK"/>
              <a:t>Læringsstile</a:t>
            </a:r>
          </a:p>
        </p:txBody>
      </p:sp>
      <p:pic>
        <p:nvPicPr>
          <p:cNvPr id="4" name="Billede 3">
            <a:extLst>
              <a:ext uri="{FF2B5EF4-FFF2-40B4-BE49-F238E27FC236}">
                <a16:creationId xmlns:a16="http://schemas.microsoft.com/office/drawing/2014/main" id="{F7B9A9D9-7CFC-01A9-1613-D6CD8C9A5357}"/>
              </a:ext>
            </a:extLst>
          </p:cNvPr>
          <p:cNvPicPr>
            <a:picLocks noChangeAspect="1"/>
          </p:cNvPicPr>
          <p:nvPr/>
        </p:nvPicPr>
        <p:blipFill>
          <a:blip r:embed="rId3"/>
          <a:stretch>
            <a:fillRect/>
          </a:stretch>
        </p:blipFill>
        <p:spPr>
          <a:xfrm>
            <a:off x="5907579" y="1695796"/>
            <a:ext cx="5949799" cy="3727345"/>
          </a:xfrm>
          <a:prstGeom prst="rect">
            <a:avLst/>
          </a:prstGeom>
        </p:spPr>
      </p:pic>
      <p:pic>
        <p:nvPicPr>
          <p:cNvPr id="6" name="Billede 5">
            <a:extLst>
              <a:ext uri="{FF2B5EF4-FFF2-40B4-BE49-F238E27FC236}">
                <a16:creationId xmlns:a16="http://schemas.microsoft.com/office/drawing/2014/main" id="{0AFA4A2B-841A-A0E6-6124-E17438B75E9D}"/>
              </a:ext>
            </a:extLst>
          </p:cNvPr>
          <p:cNvPicPr>
            <a:picLocks noChangeAspect="1"/>
          </p:cNvPicPr>
          <p:nvPr/>
        </p:nvPicPr>
        <p:blipFill>
          <a:blip r:embed="rId4"/>
          <a:stretch>
            <a:fillRect/>
          </a:stretch>
        </p:blipFill>
        <p:spPr>
          <a:xfrm>
            <a:off x="218244" y="1695796"/>
            <a:ext cx="5495096" cy="3050068"/>
          </a:xfrm>
          <a:prstGeom prst="rect">
            <a:avLst/>
          </a:prstGeom>
        </p:spPr>
      </p:pic>
    </p:spTree>
    <p:extLst>
      <p:ext uri="{BB962C8B-B14F-4D97-AF65-F5344CB8AC3E}">
        <p14:creationId xmlns:p14="http://schemas.microsoft.com/office/powerpoint/2010/main" val="24652143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484C3A37-FA40-479E-88B0-3FB7FACE5136}"/>
              </a:ext>
            </a:extLst>
          </p:cNvPr>
          <p:cNvSpPr>
            <a:spLocks noGrp="1"/>
          </p:cNvSpPr>
          <p:nvPr>
            <p:ph type="title"/>
          </p:nvPr>
        </p:nvSpPr>
        <p:spPr>
          <a:xfrm>
            <a:off x="1981200" y="702476"/>
            <a:ext cx="8229600" cy="1143000"/>
          </a:xfrm>
        </p:spPr>
        <p:txBody>
          <a:bodyPr>
            <a:normAutofit/>
          </a:bodyPr>
          <a:lstStyle/>
          <a:p>
            <a:r>
              <a:rPr lang="da-DK">
                <a:effectLst>
                  <a:outerShdw blurRad="50800" dist="38100" dir="2700000" algn="tl" rotWithShape="0">
                    <a:prstClr val="black">
                      <a:alpha val="40000"/>
                    </a:prstClr>
                  </a:outerShdw>
                </a:effectLst>
              </a:rPr>
              <a:t>UNDERVISNINGSFORMER</a:t>
            </a:r>
          </a:p>
        </p:txBody>
      </p:sp>
      <p:sp>
        <p:nvSpPr>
          <p:cNvPr id="2" name="Tekstfelt 1">
            <a:extLst>
              <a:ext uri="{FF2B5EF4-FFF2-40B4-BE49-F238E27FC236}">
                <a16:creationId xmlns:a16="http://schemas.microsoft.com/office/drawing/2014/main" id="{26212C30-33BA-1813-6DEF-4322BDFFC2FF}"/>
              </a:ext>
            </a:extLst>
          </p:cNvPr>
          <p:cNvSpPr txBox="1"/>
          <p:nvPr/>
        </p:nvSpPr>
        <p:spPr>
          <a:xfrm>
            <a:off x="5884915" y="1594884"/>
            <a:ext cx="218173" cy="365797"/>
          </a:xfrm>
          <a:prstGeom prst="rect">
            <a:avLst/>
          </a:prstGeom>
          <a:noFill/>
        </p:spPr>
        <p:txBody>
          <a:bodyPr wrap="none" lIns="0" tIns="36000" rIns="216000" bIns="36000" rtlCol="0">
            <a:spAutoFit/>
          </a:bodyPr>
          <a:lstStyle/>
          <a:p>
            <a:pPr algn="r">
              <a:lnSpc>
                <a:spcPct val="130000"/>
              </a:lnSpc>
              <a:spcBef>
                <a:spcPts val="1000"/>
              </a:spcBef>
            </a:pPr>
            <a:endParaRPr lang="da-DK" sz="1600" b="1"/>
          </a:p>
        </p:txBody>
      </p:sp>
      <p:pic>
        <p:nvPicPr>
          <p:cNvPr id="6" name="Billede 5">
            <a:extLst>
              <a:ext uri="{FF2B5EF4-FFF2-40B4-BE49-F238E27FC236}">
                <a16:creationId xmlns:a16="http://schemas.microsoft.com/office/drawing/2014/main" id="{09B6F491-FF49-AD1B-98F1-38DBF4152C49}"/>
              </a:ext>
            </a:extLst>
          </p:cNvPr>
          <p:cNvPicPr>
            <a:picLocks noChangeAspect="1"/>
          </p:cNvPicPr>
          <p:nvPr/>
        </p:nvPicPr>
        <p:blipFill>
          <a:blip r:embed="rId3"/>
          <a:stretch>
            <a:fillRect/>
          </a:stretch>
        </p:blipFill>
        <p:spPr>
          <a:xfrm>
            <a:off x="1981200" y="1845476"/>
            <a:ext cx="6334783" cy="4211587"/>
          </a:xfrm>
          <a:prstGeom prst="rect">
            <a:avLst/>
          </a:prstGeom>
        </p:spPr>
      </p:pic>
    </p:spTree>
    <p:extLst>
      <p:ext uri="{BB962C8B-B14F-4D97-AF65-F5344CB8AC3E}">
        <p14:creationId xmlns:p14="http://schemas.microsoft.com/office/powerpoint/2010/main" val="23701663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0899F1-F810-3EBD-8CF9-B6D9D96CBD5A}"/>
            </a:ext>
          </a:extLst>
        </p:cNvPr>
        <p:cNvGrpSpPr/>
        <p:nvPr/>
      </p:nvGrpSpPr>
      <p:grpSpPr>
        <a:xfrm>
          <a:off x="0" y="0"/>
          <a:ext cx="0" cy="0"/>
          <a:chOff x="0" y="0"/>
          <a:chExt cx="0" cy="0"/>
        </a:xfrm>
      </p:grpSpPr>
      <p:sp>
        <p:nvSpPr>
          <p:cNvPr id="5" name="Titel 4">
            <a:extLst>
              <a:ext uri="{FF2B5EF4-FFF2-40B4-BE49-F238E27FC236}">
                <a16:creationId xmlns:a16="http://schemas.microsoft.com/office/drawing/2014/main" id="{3CAD4967-E16F-388A-B6AE-4D1A77896A3A}"/>
              </a:ext>
            </a:extLst>
          </p:cNvPr>
          <p:cNvSpPr>
            <a:spLocks noGrp="1"/>
          </p:cNvSpPr>
          <p:nvPr>
            <p:ph type="title"/>
          </p:nvPr>
        </p:nvSpPr>
        <p:spPr>
          <a:xfrm>
            <a:off x="1981200" y="702476"/>
            <a:ext cx="8229600" cy="1143000"/>
          </a:xfrm>
        </p:spPr>
        <p:txBody>
          <a:bodyPr>
            <a:normAutofit/>
          </a:bodyPr>
          <a:lstStyle/>
          <a:p>
            <a:r>
              <a:rPr lang="da-DK">
                <a:effectLst>
                  <a:outerShdw blurRad="50800" dist="38100" dir="2700000" algn="tl" rotWithShape="0">
                    <a:prstClr val="black">
                      <a:alpha val="40000"/>
                    </a:prstClr>
                  </a:outerShdw>
                </a:effectLst>
              </a:rPr>
              <a:t>UNDERVISNINGSFORMER</a:t>
            </a:r>
          </a:p>
        </p:txBody>
      </p:sp>
      <p:sp>
        <p:nvSpPr>
          <p:cNvPr id="2" name="Tekstfelt 1">
            <a:extLst>
              <a:ext uri="{FF2B5EF4-FFF2-40B4-BE49-F238E27FC236}">
                <a16:creationId xmlns:a16="http://schemas.microsoft.com/office/drawing/2014/main" id="{43E92CE2-18E6-F48C-1A66-1305D126CCC1}"/>
              </a:ext>
            </a:extLst>
          </p:cNvPr>
          <p:cNvSpPr txBox="1"/>
          <p:nvPr/>
        </p:nvSpPr>
        <p:spPr>
          <a:xfrm>
            <a:off x="5884915" y="1594884"/>
            <a:ext cx="218173" cy="365797"/>
          </a:xfrm>
          <a:prstGeom prst="rect">
            <a:avLst/>
          </a:prstGeom>
          <a:noFill/>
        </p:spPr>
        <p:txBody>
          <a:bodyPr wrap="none" lIns="0" tIns="36000" rIns="216000" bIns="36000" rtlCol="0">
            <a:spAutoFit/>
          </a:bodyPr>
          <a:lstStyle/>
          <a:p>
            <a:pPr algn="r">
              <a:lnSpc>
                <a:spcPct val="130000"/>
              </a:lnSpc>
              <a:spcBef>
                <a:spcPts val="1000"/>
              </a:spcBef>
            </a:pPr>
            <a:endParaRPr lang="da-DK" sz="1600" b="1"/>
          </a:p>
        </p:txBody>
      </p:sp>
      <p:pic>
        <p:nvPicPr>
          <p:cNvPr id="4" name="Billede 3">
            <a:extLst>
              <a:ext uri="{FF2B5EF4-FFF2-40B4-BE49-F238E27FC236}">
                <a16:creationId xmlns:a16="http://schemas.microsoft.com/office/drawing/2014/main" id="{4D5CE60D-B462-D329-7E3F-D18A731766D1}"/>
              </a:ext>
            </a:extLst>
          </p:cNvPr>
          <p:cNvPicPr>
            <a:picLocks noChangeAspect="1"/>
          </p:cNvPicPr>
          <p:nvPr/>
        </p:nvPicPr>
        <p:blipFill>
          <a:blip r:embed="rId3"/>
          <a:stretch>
            <a:fillRect/>
          </a:stretch>
        </p:blipFill>
        <p:spPr>
          <a:xfrm>
            <a:off x="1981200" y="1777782"/>
            <a:ext cx="5781009" cy="4222650"/>
          </a:xfrm>
          <a:prstGeom prst="rect">
            <a:avLst/>
          </a:prstGeom>
        </p:spPr>
      </p:pic>
    </p:spTree>
    <p:extLst>
      <p:ext uri="{BB962C8B-B14F-4D97-AF65-F5344CB8AC3E}">
        <p14:creationId xmlns:p14="http://schemas.microsoft.com/office/powerpoint/2010/main" val="31402694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lede 5">
            <a:extLst>
              <a:ext uri="{FF2B5EF4-FFF2-40B4-BE49-F238E27FC236}">
                <a16:creationId xmlns:a16="http://schemas.microsoft.com/office/drawing/2014/main" id="{FF781343-C9EF-AC30-AFC9-DBAF304331DF}"/>
              </a:ext>
            </a:extLst>
          </p:cNvPr>
          <p:cNvPicPr>
            <a:picLocks noChangeAspect="1"/>
          </p:cNvPicPr>
          <p:nvPr/>
        </p:nvPicPr>
        <p:blipFill>
          <a:blip r:embed="rId3"/>
          <a:stretch>
            <a:fillRect/>
          </a:stretch>
        </p:blipFill>
        <p:spPr>
          <a:xfrm>
            <a:off x="3039794" y="4181035"/>
            <a:ext cx="6112412" cy="253006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itel 1"/>
          <p:cNvSpPr>
            <a:spLocks noGrp="1"/>
          </p:cNvSpPr>
          <p:nvPr>
            <p:ph type="title"/>
          </p:nvPr>
        </p:nvSpPr>
        <p:spPr/>
        <p:txBody>
          <a:bodyPr>
            <a:normAutofit/>
          </a:bodyPr>
          <a:lstStyle/>
          <a:p>
            <a:pPr algn="ctr"/>
            <a:r>
              <a:rPr lang="da-DK">
                <a:effectLst>
                  <a:outerShdw blurRad="50800" dist="38100" dir="2700000" algn="tl" rotWithShape="0">
                    <a:prstClr val="black">
                      <a:alpha val="40000"/>
                    </a:prstClr>
                  </a:outerShdw>
                </a:effectLst>
              </a:rPr>
              <a:t>Præsentationsrunde</a:t>
            </a:r>
          </a:p>
        </p:txBody>
      </p:sp>
      <p:sp>
        <p:nvSpPr>
          <p:cNvPr id="3" name="Pladsholder til indhold 2"/>
          <p:cNvSpPr>
            <a:spLocks noGrp="1"/>
          </p:cNvSpPr>
          <p:nvPr>
            <p:ph idx="1"/>
          </p:nvPr>
        </p:nvSpPr>
        <p:spPr>
          <a:xfrm>
            <a:off x="291379" y="1411935"/>
            <a:ext cx="9685351" cy="3429000"/>
          </a:xfrm>
        </p:spPr>
        <p:txBody>
          <a:bodyPr vert="horz" lIns="91440" tIns="45720" rIns="91440" bIns="45720" rtlCol="0" anchor="t">
            <a:normAutofit/>
          </a:bodyPr>
          <a:lstStyle/>
          <a:p>
            <a:r>
              <a:rPr lang="da-DK"/>
              <a:t>Navn</a:t>
            </a:r>
            <a:endParaRPr lang="da-DK">
              <a:cs typeface="Calibri"/>
            </a:endParaRPr>
          </a:p>
          <a:p>
            <a:r>
              <a:rPr lang="da-DK"/>
              <a:t>Hvor arbejder du?</a:t>
            </a:r>
            <a:endParaRPr lang="da-DK">
              <a:cs typeface="Calibri"/>
            </a:endParaRPr>
          </a:p>
          <a:p>
            <a:r>
              <a:rPr lang="da-DK"/>
              <a:t>Hvilket kursus skal du lave?</a:t>
            </a:r>
            <a:endParaRPr lang="da-DK">
              <a:cs typeface="Calibri"/>
            </a:endParaRPr>
          </a:p>
          <a:p>
            <a:r>
              <a:rPr lang="da-DK">
                <a:cs typeface="Calibri"/>
              </a:rPr>
              <a:t>Hvor klar er du til rollen som kursusleder lige nu? - erfaringer?</a:t>
            </a:r>
          </a:p>
        </p:txBody>
      </p:sp>
    </p:spTree>
    <p:extLst>
      <p:ext uri="{BB962C8B-B14F-4D97-AF65-F5344CB8AC3E}">
        <p14:creationId xmlns:p14="http://schemas.microsoft.com/office/powerpoint/2010/main" val="8684977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B07E1E-0705-8618-D7BC-FF75654E9625}"/>
            </a:ext>
          </a:extLst>
        </p:cNvPr>
        <p:cNvGrpSpPr/>
        <p:nvPr/>
      </p:nvGrpSpPr>
      <p:grpSpPr>
        <a:xfrm>
          <a:off x="0" y="0"/>
          <a:ext cx="0" cy="0"/>
          <a:chOff x="0" y="0"/>
          <a:chExt cx="0" cy="0"/>
        </a:xfrm>
      </p:grpSpPr>
      <p:sp>
        <p:nvSpPr>
          <p:cNvPr id="5" name="Titel 4">
            <a:extLst>
              <a:ext uri="{FF2B5EF4-FFF2-40B4-BE49-F238E27FC236}">
                <a16:creationId xmlns:a16="http://schemas.microsoft.com/office/drawing/2014/main" id="{38196B51-CDA1-BF53-EEA6-423317BE7C28}"/>
              </a:ext>
            </a:extLst>
          </p:cNvPr>
          <p:cNvSpPr>
            <a:spLocks noGrp="1"/>
          </p:cNvSpPr>
          <p:nvPr>
            <p:ph type="title"/>
          </p:nvPr>
        </p:nvSpPr>
        <p:spPr>
          <a:xfrm>
            <a:off x="1981200" y="702476"/>
            <a:ext cx="8229600" cy="1143000"/>
          </a:xfrm>
        </p:spPr>
        <p:txBody>
          <a:bodyPr>
            <a:normAutofit/>
          </a:bodyPr>
          <a:lstStyle/>
          <a:p>
            <a:r>
              <a:rPr lang="da-DK">
                <a:effectLst>
                  <a:outerShdw blurRad="50800" dist="38100" dir="2700000" algn="tl" rotWithShape="0">
                    <a:prstClr val="black">
                      <a:alpha val="40000"/>
                    </a:prstClr>
                  </a:outerShdw>
                </a:effectLst>
              </a:rPr>
              <a:t>UNDERVISNINGSFORMER</a:t>
            </a:r>
          </a:p>
        </p:txBody>
      </p:sp>
      <p:sp>
        <p:nvSpPr>
          <p:cNvPr id="2" name="Tekstfelt 1">
            <a:extLst>
              <a:ext uri="{FF2B5EF4-FFF2-40B4-BE49-F238E27FC236}">
                <a16:creationId xmlns:a16="http://schemas.microsoft.com/office/drawing/2014/main" id="{25B1964F-7E3B-2086-07C1-03A053B29220}"/>
              </a:ext>
            </a:extLst>
          </p:cNvPr>
          <p:cNvSpPr txBox="1"/>
          <p:nvPr/>
        </p:nvSpPr>
        <p:spPr>
          <a:xfrm>
            <a:off x="5884915" y="1594884"/>
            <a:ext cx="218173" cy="365797"/>
          </a:xfrm>
          <a:prstGeom prst="rect">
            <a:avLst/>
          </a:prstGeom>
          <a:noFill/>
        </p:spPr>
        <p:txBody>
          <a:bodyPr wrap="none" lIns="0" tIns="36000" rIns="216000" bIns="36000" rtlCol="0">
            <a:spAutoFit/>
          </a:bodyPr>
          <a:lstStyle/>
          <a:p>
            <a:pPr algn="r">
              <a:lnSpc>
                <a:spcPct val="130000"/>
              </a:lnSpc>
              <a:spcBef>
                <a:spcPts val="1000"/>
              </a:spcBef>
            </a:pPr>
            <a:endParaRPr lang="da-DK" sz="1600" b="1"/>
          </a:p>
        </p:txBody>
      </p:sp>
      <p:pic>
        <p:nvPicPr>
          <p:cNvPr id="6" name="Billede 5">
            <a:extLst>
              <a:ext uri="{FF2B5EF4-FFF2-40B4-BE49-F238E27FC236}">
                <a16:creationId xmlns:a16="http://schemas.microsoft.com/office/drawing/2014/main" id="{2A6E10EE-5BE0-0A21-031E-26113ECA64EF}"/>
              </a:ext>
            </a:extLst>
          </p:cNvPr>
          <p:cNvPicPr>
            <a:picLocks noChangeAspect="1"/>
          </p:cNvPicPr>
          <p:nvPr/>
        </p:nvPicPr>
        <p:blipFill>
          <a:blip r:embed="rId3"/>
          <a:stretch>
            <a:fillRect/>
          </a:stretch>
        </p:blipFill>
        <p:spPr>
          <a:xfrm>
            <a:off x="1981200" y="1777782"/>
            <a:ext cx="5700934" cy="4262860"/>
          </a:xfrm>
          <a:prstGeom prst="rect">
            <a:avLst/>
          </a:prstGeom>
        </p:spPr>
      </p:pic>
    </p:spTree>
    <p:extLst>
      <p:ext uri="{BB962C8B-B14F-4D97-AF65-F5344CB8AC3E}">
        <p14:creationId xmlns:p14="http://schemas.microsoft.com/office/powerpoint/2010/main" val="32658657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693449-DE2C-2758-F20A-FC0B9639BA03}"/>
            </a:ext>
          </a:extLst>
        </p:cNvPr>
        <p:cNvGrpSpPr/>
        <p:nvPr/>
      </p:nvGrpSpPr>
      <p:grpSpPr>
        <a:xfrm>
          <a:off x="0" y="0"/>
          <a:ext cx="0" cy="0"/>
          <a:chOff x="0" y="0"/>
          <a:chExt cx="0" cy="0"/>
        </a:xfrm>
      </p:grpSpPr>
      <p:sp>
        <p:nvSpPr>
          <p:cNvPr id="5" name="Titel 4">
            <a:extLst>
              <a:ext uri="{FF2B5EF4-FFF2-40B4-BE49-F238E27FC236}">
                <a16:creationId xmlns:a16="http://schemas.microsoft.com/office/drawing/2014/main" id="{E58DD4F2-532B-3916-F0C1-48820511A7BB}"/>
              </a:ext>
            </a:extLst>
          </p:cNvPr>
          <p:cNvSpPr>
            <a:spLocks noGrp="1"/>
          </p:cNvSpPr>
          <p:nvPr>
            <p:ph type="title"/>
          </p:nvPr>
        </p:nvSpPr>
        <p:spPr>
          <a:xfrm>
            <a:off x="1981200" y="702476"/>
            <a:ext cx="8229600" cy="1143000"/>
          </a:xfrm>
        </p:spPr>
        <p:txBody>
          <a:bodyPr>
            <a:normAutofit/>
          </a:bodyPr>
          <a:lstStyle/>
          <a:p>
            <a:r>
              <a:rPr lang="da-DK">
                <a:effectLst>
                  <a:outerShdw blurRad="50800" dist="38100" dir="2700000" algn="tl" rotWithShape="0">
                    <a:prstClr val="black">
                      <a:alpha val="40000"/>
                    </a:prstClr>
                  </a:outerShdw>
                </a:effectLst>
              </a:rPr>
              <a:t>UNDERVISNINGSFORMER</a:t>
            </a:r>
          </a:p>
        </p:txBody>
      </p:sp>
      <p:pic>
        <p:nvPicPr>
          <p:cNvPr id="6" name="Billede 5">
            <a:extLst>
              <a:ext uri="{FF2B5EF4-FFF2-40B4-BE49-F238E27FC236}">
                <a16:creationId xmlns:a16="http://schemas.microsoft.com/office/drawing/2014/main" id="{2AC8601F-51BC-E2BB-2FEC-2BFDD114D629}"/>
              </a:ext>
            </a:extLst>
          </p:cNvPr>
          <p:cNvPicPr>
            <a:picLocks noChangeAspect="1"/>
          </p:cNvPicPr>
          <p:nvPr/>
        </p:nvPicPr>
        <p:blipFill>
          <a:blip r:embed="rId3"/>
          <a:stretch>
            <a:fillRect/>
          </a:stretch>
        </p:blipFill>
        <p:spPr>
          <a:xfrm>
            <a:off x="0" y="1845476"/>
            <a:ext cx="12192000" cy="3596511"/>
          </a:xfrm>
          <a:prstGeom prst="rect">
            <a:avLst/>
          </a:prstGeom>
        </p:spPr>
      </p:pic>
    </p:spTree>
    <p:extLst>
      <p:ext uri="{BB962C8B-B14F-4D97-AF65-F5344CB8AC3E}">
        <p14:creationId xmlns:p14="http://schemas.microsoft.com/office/powerpoint/2010/main" val="34584818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ChangeArrowheads="1"/>
          </p:cNvSpPr>
          <p:nvPr/>
        </p:nvSpPr>
        <p:spPr bwMode="auto">
          <a:xfrm>
            <a:off x="2992617" y="829272"/>
            <a:ext cx="5304272" cy="857250"/>
          </a:xfrm>
          <a:prstGeom prst="rect">
            <a:avLst/>
          </a:prstGeom>
          <a:noFill/>
          <a:ln w="9525">
            <a:noFill/>
            <a:miter lim="800000"/>
            <a:headEnd/>
            <a:tailEnd/>
          </a:ln>
        </p:spPr>
        <p:txBody>
          <a:bodyPr anchor="ctr"/>
          <a:lstStyle/>
          <a:p>
            <a:pPr algn="ctr" eaLnBrk="0" hangingPunct="0"/>
            <a:r>
              <a:rPr lang="en-GB" sz="3300">
                <a:solidFill>
                  <a:schemeClr val="tx2"/>
                </a:solidFill>
                <a:latin typeface="+mj-lt"/>
              </a:rPr>
              <a:t> </a:t>
            </a:r>
          </a:p>
        </p:txBody>
      </p:sp>
      <p:pic>
        <p:nvPicPr>
          <p:cNvPr id="3" name="Billede 2">
            <a:extLst>
              <a:ext uri="{FF2B5EF4-FFF2-40B4-BE49-F238E27FC236}">
                <a16:creationId xmlns:a16="http://schemas.microsoft.com/office/drawing/2014/main" id="{5C102EA7-3CA3-DD36-CCD7-6AE766B57C36}"/>
              </a:ext>
            </a:extLst>
          </p:cNvPr>
          <p:cNvPicPr>
            <a:picLocks noChangeAspect="1"/>
          </p:cNvPicPr>
          <p:nvPr/>
        </p:nvPicPr>
        <p:blipFill>
          <a:blip r:embed="rId3"/>
          <a:stretch>
            <a:fillRect/>
          </a:stretch>
        </p:blipFill>
        <p:spPr>
          <a:xfrm>
            <a:off x="3866730" y="1686522"/>
            <a:ext cx="3556046" cy="4932947"/>
          </a:xfrm>
          <a:prstGeom prst="rect">
            <a:avLst/>
          </a:prstGeom>
        </p:spPr>
      </p:pic>
      <p:pic>
        <p:nvPicPr>
          <p:cNvPr id="5" name="Billede 4" descr="Et billede, der indeholder tekst, skærmbillede, Font/skrifttype, bog&#10;&#10;Automatisk genereret beskrivelse">
            <a:extLst>
              <a:ext uri="{FF2B5EF4-FFF2-40B4-BE49-F238E27FC236}">
                <a16:creationId xmlns:a16="http://schemas.microsoft.com/office/drawing/2014/main" id="{53B1CAA7-3591-42BB-7B50-3283768C792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5952" y="829272"/>
            <a:ext cx="5835316" cy="5835316"/>
          </a:xfrm>
          <a:prstGeom prst="rect">
            <a:avLst/>
          </a:prstGeom>
        </p:spPr>
      </p:pic>
    </p:spTree>
    <p:extLst>
      <p:ext uri="{BB962C8B-B14F-4D97-AF65-F5344CB8AC3E}">
        <p14:creationId xmlns:p14="http://schemas.microsoft.com/office/powerpoint/2010/main" val="1382556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olfbold tæt på hullet">
            <a:extLst>
              <a:ext uri="{FF2B5EF4-FFF2-40B4-BE49-F238E27FC236}">
                <a16:creationId xmlns:a16="http://schemas.microsoft.com/office/drawing/2014/main" id="{B63BA0D9-5FFB-C2DD-5DEA-F6A7A3416109}"/>
              </a:ext>
            </a:extLst>
          </p:cNvPr>
          <p:cNvPicPr>
            <a:picLocks noChangeAspect="1"/>
          </p:cNvPicPr>
          <p:nvPr/>
        </p:nvPicPr>
        <p:blipFill>
          <a:blip r:embed="rId3"/>
          <a:srcRect l="10514" r="5" b="5"/>
          <a:stretch/>
        </p:blipFill>
        <p:spPr>
          <a:xfrm>
            <a:off x="5382759" y="2360816"/>
            <a:ext cx="4483334" cy="3344246"/>
          </a:xfrm>
          <a:prstGeom prst="rect">
            <a:avLst/>
          </a:prstGeom>
          <a:noFill/>
          <a:ln>
            <a:noFill/>
          </a:ln>
        </p:spPr>
      </p:pic>
      <p:sp>
        <p:nvSpPr>
          <p:cNvPr id="2" name="Titel 1">
            <a:extLst>
              <a:ext uri="{FF2B5EF4-FFF2-40B4-BE49-F238E27FC236}">
                <a16:creationId xmlns:a16="http://schemas.microsoft.com/office/drawing/2014/main" id="{578E4908-678F-41D9-8006-78F9619D71FC}"/>
              </a:ext>
            </a:extLst>
          </p:cNvPr>
          <p:cNvSpPr>
            <a:spLocks noGrp="1"/>
          </p:cNvSpPr>
          <p:nvPr>
            <p:ph type="title"/>
          </p:nvPr>
        </p:nvSpPr>
        <p:spPr>
          <a:xfrm>
            <a:off x="1024971" y="1175302"/>
            <a:ext cx="10146612" cy="1647411"/>
          </a:xfrm>
        </p:spPr>
        <p:txBody>
          <a:bodyPr anchor="t">
            <a:normAutofit fontScale="90000"/>
          </a:bodyPr>
          <a:lstStyle/>
          <a:p>
            <a:r>
              <a:rPr lang="da-DK" sz="3000">
                <a:effectLst>
                  <a:outerShdw blurRad="50800" dist="38100" dir="2700000" algn="tl" rotWithShape="0">
                    <a:prstClr val="black">
                      <a:alpha val="40000"/>
                    </a:prstClr>
                  </a:outerShdw>
                </a:effectLst>
              </a:rPr>
              <a:t>KURSUSDESIGN</a:t>
            </a:r>
            <a:br>
              <a:rPr lang="da-DK" sz="3000">
                <a:effectLst>
                  <a:outerShdw blurRad="50800" dist="38100" dir="2700000" algn="tl" rotWithShape="0">
                    <a:prstClr val="black">
                      <a:alpha val="40000"/>
                    </a:prstClr>
                  </a:outerShdw>
                </a:effectLst>
              </a:rPr>
            </a:br>
            <a:br>
              <a:rPr lang="da-DK" sz="3000"/>
            </a:br>
            <a:r>
              <a:rPr lang="da-DK" sz="3000" b="0"/>
              <a:t>I gang med eget kursus </a:t>
            </a:r>
            <a:br>
              <a:rPr lang="da-DK" sz="3000"/>
            </a:br>
            <a:br>
              <a:rPr lang="da-DK" sz="3000"/>
            </a:br>
            <a:br>
              <a:rPr lang="da-DK" sz="3000"/>
            </a:br>
            <a:endParaRPr lang="da-DK" sz="3000"/>
          </a:p>
        </p:txBody>
      </p:sp>
    </p:spTree>
    <p:extLst>
      <p:ext uri="{BB962C8B-B14F-4D97-AF65-F5344CB8AC3E}">
        <p14:creationId xmlns:p14="http://schemas.microsoft.com/office/powerpoint/2010/main" val="19748733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902DEC2-E447-E340-BD30-C6AAAB11080F}"/>
              </a:ext>
            </a:extLst>
          </p:cNvPr>
          <p:cNvSpPr>
            <a:spLocks noGrp="1"/>
          </p:cNvSpPr>
          <p:nvPr>
            <p:ph type="title"/>
          </p:nvPr>
        </p:nvSpPr>
        <p:spPr>
          <a:xfrm>
            <a:off x="1981200" y="457201"/>
            <a:ext cx="8229600" cy="1143000"/>
          </a:xfrm>
        </p:spPr>
        <p:txBody>
          <a:bodyPr anchor="ctr">
            <a:normAutofit/>
          </a:bodyPr>
          <a:lstStyle/>
          <a:p>
            <a:r>
              <a:rPr lang="da-DK">
                <a:effectLst>
                  <a:outerShdw blurRad="50800" dist="38100" dir="2700000" algn="tl" rotWithShape="0">
                    <a:prstClr val="black">
                      <a:alpha val="40000"/>
                    </a:prstClr>
                  </a:outerShdw>
                </a:effectLst>
              </a:rPr>
              <a:t>FORBEREDELSE OG DESIGN</a:t>
            </a:r>
          </a:p>
        </p:txBody>
      </p:sp>
      <p:graphicFrame>
        <p:nvGraphicFramePr>
          <p:cNvPr id="4" name="Diagram 3">
            <a:extLst>
              <a:ext uri="{FF2B5EF4-FFF2-40B4-BE49-F238E27FC236}">
                <a16:creationId xmlns:a16="http://schemas.microsoft.com/office/drawing/2014/main" id="{B3A37E4A-88C4-FA45-98B6-2378219E60EF}"/>
              </a:ext>
            </a:extLst>
          </p:cNvPr>
          <p:cNvGraphicFramePr/>
          <p:nvPr>
            <p:extLst>
              <p:ext uri="{D42A27DB-BD31-4B8C-83A1-F6EECF244321}">
                <p14:modId xmlns:p14="http://schemas.microsoft.com/office/powerpoint/2010/main" val="3652690308"/>
              </p:ext>
            </p:extLst>
          </p:nvPr>
        </p:nvGraphicFramePr>
        <p:xfrm>
          <a:off x="1981200" y="1600201"/>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0820505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FB510E0-A998-418A-8616-F6B74B6DD071}"/>
              </a:ext>
            </a:extLst>
          </p:cNvPr>
          <p:cNvSpPr>
            <a:spLocks noGrp="1"/>
          </p:cNvSpPr>
          <p:nvPr>
            <p:ph type="title"/>
          </p:nvPr>
        </p:nvSpPr>
        <p:spPr>
          <a:xfrm>
            <a:off x="2028825" y="753755"/>
            <a:ext cx="9152697" cy="1249845"/>
          </a:xfrm>
        </p:spPr>
        <p:txBody>
          <a:bodyPr/>
          <a:lstStyle/>
          <a:p>
            <a:r>
              <a:rPr lang="da-DK">
                <a:effectLst>
                  <a:outerShdw blurRad="50800" dist="38100" dir="2700000" algn="tl" rotWithShape="0">
                    <a:prstClr val="black">
                      <a:alpha val="40000"/>
                    </a:prstClr>
                  </a:outerShdw>
                </a:effectLst>
              </a:rPr>
              <a:t>FORBEREDELSE OG DESIGN</a:t>
            </a:r>
          </a:p>
        </p:txBody>
      </p:sp>
      <p:sp>
        <p:nvSpPr>
          <p:cNvPr id="3" name="Pladsholder til indhold 2">
            <a:extLst>
              <a:ext uri="{FF2B5EF4-FFF2-40B4-BE49-F238E27FC236}">
                <a16:creationId xmlns:a16="http://schemas.microsoft.com/office/drawing/2014/main" id="{B26644F5-EE6B-4DBA-8991-CAF3666D8926}"/>
              </a:ext>
            </a:extLst>
          </p:cNvPr>
          <p:cNvSpPr>
            <a:spLocks noGrp="1"/>
          </p:cNvSpPr>
          <p:nvPr>
            <p:ph idx="1"/>
          </p:nvPr>
        </p:nvSpPr>
        <p:spPr>
          <a:xfrm>
            <a:off x="1395160" y="1884947"/>
            <a:ext cx="8815639" cy="1544053"/>
          </a:xfrm>
        </p:spPr>
        <p:txBody>
          <a:bodyPr>
            <a:normAutofit fontScale="92500" lnSpcReduction="20000"/>
          </a:bodyPr>
          <a:lstStyle/>
          <a:p>
            <a:pPr marL="0" indent="0">
              <a:buNone/>
            </a:pPr>
            <a:r>
              <a:rPr lang="da-DK"/>
              <a:t>1) Gør dig klart hvad der er formålet med kurset? Læringsmål?</a:t>
            </a:r>
          </a:p>
          <a:p>
            <a:pPr marL="0" indent="0">
              <a:buNone/>
            </a:pPr>
            <a:r>
              <a:rPr lang="da-DK"/>
              <a:t>2) Hvem er målgruppen?</a:t>
            </a:r>
          </a:p>
          <a:p>
            <a:pPr marL="0" indent="0">
              <a:buNone/>
            </a:pPr>
            <a:r>
              <a:rPr lang="da-DK"/>
              <a:t>3) Undervisningsmetode </a:t>
            </a:r>
          </a:p>
        </p:txBody>
      </p:sp>
      <p:graphicFrame>
        <p:nvGraphicFramePr>
          <p:cNvPr id="4" name="Pladsholder til indhold 4">
            <a:extLst>
              <a:ext uri="{FF2B5EF4-FFF2-40B4-BE49-F238E27FC236}">
                <a16:creationId xmlns:a16="http://schemas.microsoft.com/office/drawing/2014/main" id="{9D88BB65-2615-D39D-30DF-DBB10A804DC8}"/>
              </a:ext>
            </a:extLst>
          </p:cNvPr>
          <p:cNvGraphicFramePr>
            <a:graphicFrameLocks/>
          </p:cNvGraphicFramePr>
          <p:nvPr>
            <p:extLst>
              <p:ext uri="{D42A27DB-BD31-4B8C-83A1-F6EECF244321}">
                <p14:modId xmlns:p14="http://schemas.microsoft.com/office/powerpoint/2010/main" val="3927735806"/>
              </p:ext>
            </p:extLst>
          </p:nvPr>
        </p:nvGraphicFramePr>
        <p:xfrm>
          <a:off x="1981198" y="3870159"/>
          <a:ext cx="8229601" cy="285549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4634787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desk with a computer and a cup of coffee&#10;&#10;Description automatically generated">
            <a:extLst>
              <a:ext uri="{FF2B5EF4-FFF2-40B4-BE49-F238E27FC236}">
                <a16:creationId xmlns:a16="http://schemas.microsoft.com/office/drawing/2014/main" id="{0743A622-E747-614D-BD18-594301F98EC4}"/>
              </a:ext>
            </a:extLst>
          </p:cNvPr>
          <p:cNvPicPr>
            <a:picLocks noGrp="1" noChangeAspect="1"/>
          </p:cNvPicPr>
          <p:nvPr>
            <p:ph type="pic" sz="quarter" idx="12"/>
          </p:nvPr>
        </p:nvPicPr>
        <p:blipFill rotWithShape="1">
          <a:blip r:embed="rId2" cstate="email">
            <a:extLst>
              <a:ext uri="{28A0092B-C50C-407E-A947-70E740481C1C}">
                <a14:useLocalDpi xmlns:a14="http://schemas.microsoft.com/office/drawing/2010/main"/>
              </a:ext>
            </a:extLst>
          </a:blip>
          <a:stretch/>
        </p:blipFill>
        <p:spPr>
          <a:xfrm>
            <a:off x="6096001" y="-49651"/>
            <a:ext cx="6096000" cy="6907652"/>
          </a:xfrm>
          <a:noFill/>
        </p:spPr>
      </p:pic>
      <p:sp>
        <p:nvSpPr>
          <p:cNvPr id="2" name="Title 1">
            <a:extLst>
              <a:ext uri="{FF2B5EF4-FFF2-40B4-BE49-F238E27FC236}">
                <a16:creationId xmlns:a16="http://schemas.microsoft.com/office/drawing/2014/main" id="{254B94BA-49F3-004D-BDBC-A04529FF8193}"/>
              </a:ext>
            </a:extLst>
          </p:cNvPr>
          <p:cNvSpPr>
            <a:spLocks noGrp="1"/>
          </p:cNvSpPr>
          <p:nvPr>
            <p:ph type="title"/>
          </p:nvPr>
        </p:nvSpPr>
        <p:spPr>
          <a:xfrm>
            <a:off x="1024971" y="1175302"/>
            <a:ext cx="10146612" cy="1647411"/>
          </a:xfrm>
        </p:spPr>
        <p:txBody>
          <a:bodyPr anchor="t">
            <a:normAutofit/>
          </a:bodyPr>
          <a:lstStyle/>
          <a:p>
            <a:r>
              <a:rPr lang="en-GB" sz="11100"/>
              <a:t>Pause</a:t>
            </a:r>
          </a:p>
        </p:txBody>
      </p:sp>
    </p:spTree>
    <p:extLst>
      <p:ext uri="{BB962C8B-B14F-4D97-AF65-F5344CB8AC3E}">
        <p14:creationId xmlns:p14="http://schemas.microsoft.com/office/powerpoint/2010/main" val="9448546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dsholder til indhold 5" descr="Et billede, der indeholder skærmbillede&#10;&#10;Automatisk genereret beskrivelse">
            <a:extLst>
              <a:ext uri="{FF2B5EF4-FFF2-40B4-BE49-F238E27FC236}">
                <a16:creationId xmlns:a16="http://schemas.microsoft.com/office/drawing/2014/main" id="{860380E8-53FA-46F9-BB9E-7182556AF866}"/>
              </a:ext>
            </a:extLst>
          </p:cNvPr>
          <p:cNvPicPr>
            <a:picLocks noGrp="1" noChangeAspect="1"/>
          </p:cNvPicPr>
          <p:nvPr>
            <p:ph type="pic" sz="quarter" idx="12"/>
          </p:nvPr>
        </p:nvPicPr>
        <p:blipFill>
          <a:blip r:embed="rId3"/>
          <a:stretch/>
        </p:blipFill>
        <p:spPr>
          <a:xfrm>
            <a:off x="1255959" y="903160"/>
            <a:ext cx="9680081" cy="5591218"/>
          </a:xfrm>
          <a:noFill/>
        </p:spPr>
      </p:pic>
      <p:sp>
        <p:nvSpPr>
          <p:cNvPr id="3" name="Titel 1">
            <a:extLst>
              <a:ext uri="{FF2B5EF4-FFF2-40B4-BE49-F238E27FC236}">
                <a16:creationId xmlns:a16="http://schemas.microsoft.com/office/drawing/2014/main" id="{578E4908-678F-41D9-8006-78F9619D71FC}"/>
              </a:ext>
            </a:extLst>
          </p:cNvPr>
          <p:cNvSpPr>
            <a:spLocks noGrp="1"/>
          </p:cNvSpPr>
          <p:nvPr>
            <p:ph type="title"/>
          </p:nvPr>
        </p:nvSpPr>
        <p:spPr>
          <a:xfrm>
            <a:off x="5320145" y="905281"/>
            <a:ext cx="2078182" cy="615143"/>
          </a:xfrm>
        </p:spPr>
        <p:txBody>
          <a:bodyPr anchor="t">
            <a:normAutofit fontScale="90000"/>
          </a:bodyPr>
          <a:lstStyle/>
          <a:p>
            <a:r>
              <a:rPr lang="da-DK" sz="3200">
                <a:solidFill>
                  <a:schemeClr val="tx1"/>
                </a:solidFill>
                <a:effectLst>
                  <a:outerShdw blurRad="50800" dist="38100" dir="2700000" algn="tl" rotWithShape="0">
                    <a:prstClr val="black">
                      <a:alpha val="40000"/>
                    </a:prstClr>
                  </a:outerShdw>
                </a:effectLst>
              </a:rPr>
              <a:t>INDLÆRING</a:t>
            </a:r>
            <a:endParaRPr lang="da-DK" sz="3200">
              <a:solidFill>
                <a:schemeClr val="tx1"/>
              </a:solidFill>
            </a:endParaRPr>
          </a:p>
        </p:txBody>
      </p:sp>
    </p:spTree>
    <p:extLst>
      <p:ext uri="{BB962C8B-B14F-4D97-AF65-F5344CB8AC3E}">
        <p14:creationId xmlns:p14="http://schemas.microsoft.com/office/powerpoint/2010/main" val="417226994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lede 5" descr="Et billede, der indeholder skærmbillede&#10;&#10;Automatisk genereret beskrivelse">
            <a:extLst>
              <a:ext uri="{FF2B5EF4-FFF2-40B4-BE49-F238E27FC236}">
                <a16:creationId xmlns:a16="http://schemas.microsoft.com/office/drawing/2014/main" id="{48C341DC-B413-4BB8-905F-B13F89CC77E3}"/>
              </a:ext>
            </a:extLst>
          </p:cNvPr>
          <p:cNvPicPr>
            <a:picLocks noChangeAspect="1"/>
          </p:cNvPicPr>
          <p:nvPr/>
        </p:nvPicPr>
        <p:blipFill>
          <a:blip r:embed="rId3"/>
          <a:stretch>
            <a:fillRect/>
          </a:stretch>
        </p:blipFill>
        <p:spPr>
          <a:xfrm>
            <a:off x="756251" y="1090863"/>
            <a:ext cx="10236389" cy="5374105"/>
          </a:xfrm>
          <a:prstGeom prst="rect">
            <a:avLst/>
          </a:prstGeom>
        </p:spPr>
      </p:pic>
    </p:spTree>
    <p:extLst>
      <p:ext uri="{BB962C8B-B14F-4D97-AF65-F5344CB8AC3E}">
        <p14:creationId xmlns:p14="http://schemas.microsoft.com/office/powerpoint/2010/main" val="238708850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F73BFCA-DD2F-8DF2-6A7C-33C595197FE2}"/>
              </a:ext>
            </a:extLst>
          </p:cNvPr>
          <p:cNvSpPr>
            <a:spLocks noGrp="1"/>
          </p:cNvSpPr>
          <p:nvPr>
            <p:ph type="title"/>
          </p:nvPr>
        </p:nvSpPr>
        <p:spPr>
          <a:xfrm>
            <a:off x="2028824" y="946702"/>
            <a:ext cx="9152697" cy="1249845"/>
          </a:xfrm>
        </p:spPr>
        <p:txBody>
          <a:bodyPr vert="horz" lIns="0" tIns="192024" rIns="0" bIns="0" rtlCol="0" anchor="t" anchorCtr="0">
            <a:normAutofit/>
          </a:bodyPr>
          <a:lstStyle/>
          <a:p>
            <a:r>
              <a:rPr lang="da-DK" b="1" i="0" kern="1200" spc="0" baseline="0">
                <a:latin typeface="Fira Sans" panose="020B0503050000020004" pitchFamily="34" charset="0"/>
                <a:ea typeface="Fira Sans" panose="020B0503050000020004" pitchFamily="34" charset="0"/>
                <a:cs typeface="Fira Sans" panose="020B0503050000020004" pitchFamily="34" charset="0"/>
              </a:rPr>
              <a:t>Hvad understøtter effektiv læring</a:t>
            </a:r>
          </a:p>
        </p:txBody>
      </p:sp>
      <p:sp>
        <p:nvSpPr>
          <p:cNvPr id="3" name="Tekstfelt 2">
            <a:extLst>
              <a:ext uri="{FF2B5EF4-FFF2-40B4-BE49-F238E27FC236}">
                <a16:creationId xmlns:a16="http://schemas.microsoft.com/office/drawing/2014/main" id="{789FB735-6588-660C-36BF-EB23F8DADAEB}"/>
              </a:ext>
            </a:extLst>
          </p:cNvPr>
          <p:cNvSpPr txBox="1"/>
          <p:nvPr/>
        </p:nvSpPr>
        <p:spPr>
          <a:xfrm>
            <a:off x="2028824" y="2514600"/>
            <a:ext cx="9152698" cy="3429000"/>
          </a:xfrm>
          <a:prstGeom prst="rect">
            <a:avLst/>
          </a:prstGeom>
        </p:spPr>
        <p:txBody>
          <a:bodyPr vert="horz" lIns="0" tIns="0" rIns="0" bIns="0" rtlCol="0">
            <a:normAutofit/>
          </a:bodyPr>
          <a:lstStyle/>
          <a:p>
            <a:pPr marL="342900" indent="-342900" defTabSz="914318">
              <a:lnSpc>
                <a:spcPct val="140000"/>
              </a:lnSpc>
              <a:spcBef>
                <a:spcPts val="1000"/>
              </a:spcBef>
              <a:buBlip>
                <a:blip r:embed="rId3"/>
              </a:buBlip>
            </a:pPr>
            <a:r>
              <a:rPr lang="da-DK" sz="2200" b="1">
                <a:latin typeface="Fira Sans" panose="020B0503050000020004" pitchFamily="34" charset="0"/>
              </a:rPr>
              <a:t>Involver og skab aktiv deltagelse</a:t>
            </a:r>
          </a:p>
          <a:p>
            <a:pPr marL="342900" indent="-342900" defTabSz="914318">
              <a:lnSpc>
                <a:spcPct val="140000"/>
              </a:lnSpc>
              <a:spcBef>
                <a:spcPts val="1000"/>
              </a:spcBef>
              <a:buBlip>
                <a:blip r:embed="rId3"/>
              </a:buBlip>
            </a:pPr>
            <a:r>
              <a:rPr lang="da-DK" sz="2200" b="1">
                <a:latin typeface="Fira Sans" panose="020B0503050000020004" pitchFamily="34" charset="0"/>
              </a:rPr>
              <a:t>Social interaktion og samarbejde</a:t>
            </a:r>
          </a:p>
          <a:p>
            <a:pPr marL="342900" indent="-342900" defTabSz="914318">
              <a:lnSpc>
                <a:spcPct val="140000"/>
              </a:lnSpc>
              <a:spcBef>
                <a:spcPts val="1000"/>
              </a:spcBef>
              <a:buBlip>
                <a:blip r:embed="rId3"/>
              </a:buBlip>
            </a:pPr>
            <a:r>
              <a:rPr lang="da-DK" sz="2200" b="1">
                <a:latin typeface="Fira Sans" panose="020B0503050000020004" pitchFamily="34" charset="0"/>
              </a:rPr>
              <a:t>Motivér</a:t>
            </a:r>
          </a:p>
          <a:p>
            <a:pPr marL="342900" indent="-342900" defTabSz="914318">
              <a:lnSpc>
                <a:spcPct val="140000"/>
              </a:lnSpc>
              <a:spcBef>
                <a:spcPts val="1000"/>
              </a:spcBef>
              <a:buBlip>
                <a:blip r:embed="rId3"/>
              </a:buBlip>
            </a:pPr>
            <a:r>
              <a:rPr lang="da-DK" sz="2200" b="1">
                <a:latin typeface="Fira Sans" panose="020B0503050000020004" pitchFamily="34" charset="0"/>
              </a:rPr>
              <a:t>Individuelle forskelle</a:t>
            </a:r>
          </a:p>
          <a:p>
            <a:pPr marL="342900" indent="-342900" defTabSz="914318">
              <a:lnSpc>
                <a:spcPct val="140000"/>
              </a:lnSpc>
              <a:spcBef>
                <a:spcPts val="1000"/>
              </a:spcBef>
              <a:buBlip>
                <a:blip r:embed="rId3"/>
              </a:buBlip>
            </a:pPr>
            <a:r>
              <a:rPr lang="da-DK" sz="2200" b="1">
                <a:latin typeface="Fira Sans" panose="020B0503050000020004" pitchFamily="34" charset="0"/>
              </a:rPr>
              <a:t>Hukommelse og forståelse</a:t>
            </a:r>
          </a:p>
          <a:p>
            <a:pPr marL="342900" indent="-342900" defTabSz="914318">
              <a:lnSpc>
                <a:spcPct val="140000"/>
              </a:lnSpc>
              <a:spcBef>
                <a:spcPts val="1000"/>
              </a:spcBef>
              <a:buBlip>
                <a:blip r:embed="rId3"/>
              </a:buBlip>
            </a:pPr>
            <a:r>
              <a:rPr lang="da-DK" sz="2200" b="1">
                <a:latin typeface="Fira Sans" panose="020B0503050000020004" pitchFamily="34" charset="0"/>
              </a:rPr>
              <a:t>Relevans – forbindelse med virkeligheden</a:t>
            </a:r>
          </a:p>
        </p:txBody>
      </p:sp>
    </p:spTree>
    <p:extLst>
      <p:ext uri="{BB962C8B-B14F-4D97-AF65-F5344CB8AC3E}">
        <p14:creationId xmlns:p14="http://schemas.microsoft.com/office/powerpoint/2010/main" val="3917062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DDE33F6-DC0A-4229-A794-F9C7A4AC84A5}"/>
              </a:ext>
            </a:extLst>
          </p:cNvPr>
          <p:cNvSpPr>
            <a:spLocks noGrp="1"/>
          </p:cNvSpPr>
          <p:nvPr>
            <p:ph type="title"/>
          </p:nvPr>
        </p:nvSpPr>
        <p:spPr>
          <a:xfrm>
            <a:off x="5287413" y="-49876"/>
            <a:ext cx="9152697" cy="1249845"/>
          </a:xfrm>
        </p:spPr>
        <p:txBody>
          <a:bodyPr anchor="t">
            <a:normAutofit/>
          </a:bodyPr>
          <a:lstStyle/>
          <a:p>
            <a:br>
              <a:rPr lang="da-DK"/>
            </a:br>
            <a:r>
              <a:rPr lang="da-DK">
                <a:effectLst>
                  <a:outerShdw blurRad="50800" dist="38100" dir="2700000" algn="tl" rotWithShape="0">
                    <a:prstClr val="black">
                      <a:alpha val="40000"/>
                    </a:prstClr>
                  </a:outerShdw>
                </a:effectLst>
              </a:rPr>
              <a:t>Dagens indhold</a:t>
            </a:r>
          </a:p>
        </p:txBody>
      </p:sp>
      <p:graphicFrame>
        <p:nvGraphicFramePr>
          <p:cNvPr id="15" name="Pladsholder til indhold 2">
            <a:extLst>
              <a:ext uri="{FF2B5EF4-FFF2-40B4-BE49-F238E27FC236}">
                <a16:creationId xmlns:a16="http://schemas.microsoft.com/office/drawing/2014/main" id="{BAABAD15-7586-74B1-E131-967DB8841DE8}"/>
              </a:ext>
            </a:extLst>
          </p:cNvPr>
          <p:cNvGraphicFramePr/>
          <p:nvPr>
            <p:extLst>
              <p:ext uri="{D42A27DB-BD31-4B8C-83A1-F6EECF244321}">
                <p14:modId xmlns:p14="http://schemas.microsoft.com/office/powerpoint/2010/main" val="1292777780"/>
              </p:ext>
            </p:extLst>
          </p:nvPr>
        </p:nvGraphicFramePr>
        <p:xfrm>
          <a:off x="1030778" y="1363287"/>
          <a:ext cx="10150744" cy="45803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640754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AEB8FC7-C0F5-FA41-8A29-90B6B8878287}"/>
              </a:ext>
            </a:extLst>
          </p:cNvPr>
          <p:cNvSpPr>
            <a:spLocks noGrp="1"/>
          </p:cNvSpPr>
          <p:nvPr>
            <p:ph type="title"/>
          </p:nvPr>
        </p:nvSpPr>
        <p:spPr/>
        <p:txBody>
          <a:bodyPr/>
          <a:lstStyle/>
          <a:p>
            <a:r>
              <a:rPr lang="da-DK">
                <a:effectLst>
                  <a:outerShdw blurRad="50800" dist="38100" dir="2700000" algn="tl" rotWithShape="0">
                    <a:prstClr val="black">
                      <a:alpha val="40000"/>
                    </a:prstClr>
                  </a:outerShdw>
                </a:effectLst>
              </a:rPr>
              <a:t>TRANSFER OG IMPLEMENTERING</a:t>
            </a:r>
          </a:p>
        </p:txBody>
      </p:sp>
      <p:sp>
        <p:nvSpPr>
          <p:cNvPr id="3" name="Pladsholder til indhold 2">
            <a:extLst>
              <a:ext uri="{FF2B5EF4-FFF2-40B4-BE49-F238E27FC236}">
                <a16:creationId xmlns:a16="http://schemas.microsoft.com/office/drawing/2014/main" id="{B91413AA-8DBA-3E47-A1F4-79C5DC8AEB7A}"/>
              </a:ext>
            </a:extLst>
          </p:cNvPr>
          <p:cNvSpPr>
            <a:spLocks noGrp="1"/>
          </p:cNvSpPr>
          <p:nvPr>
            <p:ph idx="1"/>
          </p:nvPr>
        </p:nvSpPr>
        <p:spPr/>
        <p:txBody>
          <a:bodyPr>
            <a:normAutofit/>
          </a:bodyPr>
          <a:lstStyle/>
          <a:p>
            <a:r>
              <a:rPr lang="da-DK"/>
              <a:t> Hvad er transfer?</a:t>
            </a:r>
          </a:p>
          <a:p>
            <a:r>
              <a:rPr lang="da-DK" sz="2400">
                <a:solidFill>
                  <a:srgbClr val="023360"/>
                </a:solidFill>
              </a:rPr>
              <a:t>Omsætning og implementering til egen virkelighed</a:t>
            </a:r>
          </a:p>
          <a:p>
            <a:r>
              <a:rPr lang="da-DK" sz="2400">
                <a:solidFill>
                  <a:srgbClr val="023360"/>
                </a:solidFill>
              </a:rPr>
              <a:t>Gør kurset nogen forskel?</a:t>
            </a:r>
          </a:p>
          <a:p>
            <a:pPr marL="0" indent="0">
              <a:buNone/>
            </a:pPr>
            <a:endParaRPr lang="da-DK"/>
          </a:p>
          <a:p>
            <a:pPr marL="0" indent="0">
              <a:buNone/>
            </a:pPr>
            <a:endParaRPr lang="da-DK"/>
          </a:p>
        </p:txBody>
      </p:sp>
    </p:spTree>
    <p:extLst>
      <p:ext uri="{BB962C8B-B14F-4D97-AF65-F5344CB8AC3E}">
        <p14:creationId xmlns:p14="http://schemas.microsoft.com/office/powerpoint/2010/main" val="420559307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2C64E70-C424-E04D-9CD2-8042524105ED}"/>
              </a:ext>
            </a:extLst>
          </p:cNvPr>
          <p:cNvSpPr>
            <a:spLocks noGrp="1"/>
          </p:cNvSpPr>
          <p:nvPr>
            <p:ph type="title"/>
          </p:nvPr>
        </p:nvSpPr>
        <p:spPr>
          <a:xfrm>
            <a:off x="1970101" y="702781"/>
            <a:ext cx="9152697" cy="1249845"/>
          </a:xfrm>
        </p:spPr>
        <p:txBody>
          <a:bodyPr/>
          <a:lstStyle/>
          <a:p>
            <a:r>
              <a:rPr lang="da-DK">
                <a:effectLst>
                  <a:outerShdw blurRad="50800" dist="38100" dir="2700000" algn="tl" rotWithShape="0">
                    <a:prstClr val="black">
                      <a:alpha val="40000"/>
                    </a:prstClr>
                  </a:outerShdw>
                </a:effectLst>
              </a:rPr>
              <a:t>PADLET TRANSFER OG IMPLEMENTERING </a:t>
            </a:r>
          </a:p>
        </p:txBody>
      </p:sp>
      <p:pic>
        <p:nvPicPr>
          <p:cNvPr id="5" name="Pladsholder til indhold 4">
            <a:extLst>
              <a:ext uri="{FF2B5EF4-FFF2-40B4-BE49-F238E27FC236}">
                <a16:creationId xmlns:a16="http://schemas.microsoft.com/office/drawing/2014/main" id="{C73C04D5-E091-6D47-8B09-817277A76D64}"/>
              </a:ext>
            </a:extLst>
          </p:cNvPr>
          <p:cNvPicPr>
            <a:picLocks noGrp="1" noChangeAspect="1"/>
          </p:cNvPicPr>
          <p:nvPr>
            <p:ph idx="1"/>
          </p:nvPr>
        </p:nvPicPr>
        <p:blipFill>
          <a:blip r:embed="rId2"/>
          <a:stretch>
            <a:fillRect/>
          </a:stretch>
        </p:blipFill>
        <p:spPr>
          <a:xfrm>
            <a:off x="3756818" y="1571624"/>
            <a:ext cx="4525963" cy="4525963"/>
          </a:xfrm>
          <a:prstGeom prst="rect">
            <a:avLst/>
          </a:prstGeom>
        </p:spPr>
      </p:pic>
    </p:spTree>
    <p:extLst>
      <p:ext uri="{BB962C8B-B14F-4D97-AF65-F5344CB8AC3E}">
        <p14:creationId xmlns:p14="http://schemas.microsoft.com/office/powerpoint/2010/main" val="286199233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FB0F72F-5088-BC44-991D-AA0F8651F565}"/>
              </a:ext>
            </a:extLst>
          </p:cNvPr>
          <p:cNvSpPr>
            <a:spLocks noGrp="1"/>
          </p:cNvSpPr>
          <p:nvPr>
            <p:ph type="title"/>
          </p:nvPr>
        </p:nvSpPr>
        <p:spPr>
          <a:xfrm>
            <a:off x="1981200" y="457201"/>
            <a:ext cx="8229600" cy="1143000"/>
          </a:xfrm>
        </p:spPr>
        <p:txBody>
          <a:bodyPr anchor="ctr">
            <a:normAutofit/>
          </a:bodyPr>
          <a:lstStyle/>
          <a:p>
            <a:r>
              <a:rPr lang="da-DK">
                <a:effectLst>
                  <a:outerShdw blurRad="50800" dist="38100" dir="2700000" algn="tl" rotWithShape="0">
                    <a:prstClr val="black">
                      <a:alpha val="40000"/>
                    </a:prstClr>
                  </a:outerShdw>
                </a:effectLst>
              </a:rPr>
              <a:t>TRICKS TIL DEN AKTIVE KURSUSLEDER </a:t>
            </a:r>
          </a:p>
        </p:txBody>
      </p:sp>
      <p:graphicFrame>
        <p:nvGraphicFramePr>
          <p:cNvPr id="13" name="Pladsholder til indhold 2">
            <a:extLst>
              <a:ext uri="{FF2B5EF4-FFF2-40B4-BE49-F238E27FC236}">
                <a16:creationId xmlns:a16="http://schemas.microsoft.com/office/drawing/2014/main" id="{8E322723-4765-4CB3-845F-068B94CCCFD0}"/>
              </a:ext>
            </a:extLst>
          </p:cNvPr>
          <p:cNvGraphicFramePr>
            <a:graphicFrameLocks noGrp="1"/>
          </p:cNvGraphicFramePr>
          <p:nvPr>
            <p:ph idx="1"/>
            <p:extLst>
              <p:ext uri="{D42A27DB-BD31-4B8C-83A1-F6EECF244321}">
                <p14:modId xmlns:p14="http://schemas.microsoft.com/office/powerpoint/2010/main" val="2782982196"/>
              </p:ext>
            </p:extLst>
          </p:nvPr>
        </p:nvGraphicFramePr>
        <p:xfrm>
          <a:off x="1981200" y="1600201"/>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6003000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andwiches i tabellens øverste visning">
            <a:extLst>
              <a:ext uri="{FF2B5EF4-FFF2-40B4-BE49-F238E27FC236}">
                <a16:creationId xmlns:a16="http://schemas.microsoft.com/office/drawing/2014/main" id="{E8E65F91-4DC4-C145-1B9E-BEC08A920B18}"/>
              </a:ext>
            </a:extLst>
          </p:cNvPr>
          <p:cNvPicPr>
            <a:picLocks noChangeAspect="1"/>
          </p:cNvPicPr>
          <p:nvPr/>
        </p:nvPicPr>
        <p:blipFill>
          <a:blip r:embed="rId3"/>
          <a:srcRect l="10514" r="5" b="5"/>
          <a:stretch/>
        </p:blipFill>
        <p:spPr>
          <a:xfrm>
            <a:off x="6096001" y="2542660"/>
            <a:ext cx="4657822" cy="3474402"/>
          </a:xfrm>
          <a:prstGeom prst="rect">
            <a:avLst/>
          </a:prstGeom>
          <a:noFill/>
          <a:ln>
            <a:noFill/>
          </a:ln>
        </p:spPr>
      </p:pic>
      <p:sp>
        <p:nvSpPr>
          <p:cNvPr id="2" name="Titel 1">
            <a:extLst>
              <a:ext uri="{FF2B5EF4-FFF2-40B4-BE49-F238E27FC236}">
                <a16:creationId xmlns:a16="http://schemas.microsoft.com/office/drawing/2014/main" id="{578E4908-678F-41D9-8006-78F9619D71FC}"/>
              </a:ext>
            </a:extLst>
          </p:cNvPr>
          <p:cNvSpPr>
            <a:spLocks noGrp="1"/>
          </p:cNvSpPr>
          <p:nvPr>
            <p:ph type="title"/>
          </p:nvPr>
        </p:nvSpPr>
        <p:spPr>
          <a:xfrm>
            <a:off x="1024971" y="1175302"/>
            <a:ext cx="10146612" cy="1647411"/>
          </a:xfrm>
        </p:spPr>
        <p:txBody>
          <a:bodyPr anchor="t">
            <a:normAutofit/>
          </a:bodyPr>
          <a:lstStyle/>
          <a:p>
            <a:r>
              <a:rPr lang="da-DK" sz="4800">
                <a:effectLst>
                  <a:outerShdw blurRad="50800" dist="38100" dir="2700000" algn="tl" rotWithShape="0">
                    <a:prstClr val="black">
                      <a:alpha val="40000"/>
                    </a:prstClr>
                  </a:outerShdw>
                </a:effectLst>
              </a:rPr>
              <a:t>Kom i gang med din APPETIZER</a:t>
            </a:r>
            <a:br>
              <a:rPr lang="da-DK" sz="4800"/>
            </a:br>
            <a:endParaRPr lang="da-DK" sz="4800"/>
          </a:p>
        </p:txBody>
      </p:sp>
    </p:spTree>
    <p:extLst>
      <p:ext uri="{BB962C8B-B14F-4D97-AF65-F5344CB8AC3E}">
        <p14:creationId xmlns:p14="http://schemas.microsoft.com/office/powerpoint/2010/main" val="386997574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028824" y="946702"/>
            <a:ext cx="9152697" cy="1249845"/>
          </a:xfrm>
        </p:spPr>
        <p:txBody>
          <a:bodyPr anchor="t">
            <a:normAutofit/>
          </a:bodyPr>
          <a:lstStyle/>
          <a:p>
            <a:r>
              <a:rPr lang="da-DK">
                <a:effectLst>
                  <a:outerShdw blurRad="50800" dist="38100" dir="2700000" algn="tl" rotWithShape="0">
                    <a:prstClr val="black">
                      <a:alpha val="40000"/>
                    </a:prstClr>
                  </a:outerShdw>
                </a:effectLst>
              </a:rPr>
              <a:t>Appetizer</a:t>
            </a:r>
          </a:p>
        </p:txBody>
      </p:sp>
      <p:graphicFrame>
        <p:nvGraphicFramePr>
          <p:cNvPr id="6" name="Pladsholder til indhold 2">
            <a:extLst>
              <a:ext uri="{FF2B5EF4-FFF2-40B4-BE49-F238E27FC236}">
                <a16:creationId xmlns:a16="http://schemas.microsoft.com/office/drawing/2014/main" id="{C17C2B0C-3C87-4417-ADE5-D428DB747A44}"/>
              </a:ext>
            </a:extLst>
          </p:cNvPr>
          <p:cNvGraphicFramePr>
            <a:graphicFrameLocks noGrp="1"/>
          </p:cNvGraphicFramePr>
          <p:nvPr>
            <p:ph idx="1"/>
            <p:extLst>
              <p:ext uri="{D42A27DB-BD31-4B8C-83A1-F6EECF244321}">
                <p14:modId xmlns:p14="http://schemas.microsoft.com/office/powerpoint/2010/main" val="2962630022"/>
              </p:ext>
            </p:extLst>
          </p:nvPr>
        </p:nvGraphicFramePr>
        <p:xfrm>
          <a:off x="764771" y="1795549"/>
          <a:ext cx="10416751" cy="414805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363447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redt udvalg af friske Salads">
            <a:extLst>
              <a:ext uri="{FF2B5EF4-FFF2-40B4-BE49-F238E27FC236}">
                <a16:creationId xmlns:a16="http://schemas.microsoft.com/office/drawing/2014/main" id="{80874C66-A321-173B-F462-BB590B2CF743}"/>
              </a:ext>
            </a:extLst>
          </p:cNvPr>
          <p:cNvPicPr>
            <a:picLocks noChangeAspect="1"/>
          </p:cNvPicPr>
          <p:nvPr/>
        </p:nvPicPr>
        <p:blipFill>
          <a:blip r:embed="rId3"/>
          <a:srcRect l="643" r="9876" b="5"/>
          <a:stretch/>
        </p:blipFill>
        <p:spPr>
          <a:xfrm>
            <a:off x="3326211" y="1999007"/>
            <a:ext cx="5539578" cy="4132143"/>
          </a:xfrm>
          <a:prstGeom prst="rect">
            <a:avLst/>
          </a:prstGeom>
          <a:noFill/>
          <a:ln>
            <a:noFill/>
          </a:ln>
        </p:spPr>
      </p:pic>
      <p:sp>
        <p:nvSpPr>
          <p:cNvPr id="2" name="Titel 1">
            <a:extLst>
              <a:ext uri="{FF2B5EF4-FFF2-40B4-BE49-F238E27FC236}">
                <a16:creationId xmlns:a16="http://schemas.microsoft.com/office/drawing/2014/main" id="{578E4908-678F-41D9-8006-78F9619D71FC}"/>
              </a:ext>
            </a:extLst>
          </p:cNvPr>
          <p:cNvSpPr>
            <a:spLocks noGrp="1"/>
          </p:cNvSpPr>
          <p:nvPr>
            <p:ph type="title"/>
          </p:nvPr>
        </p:nvSpPr>
        <p:spPr>
          <a:xfrm>
            <a:off x="1024971" y="1175302"/>
            <a:ext cx="10146612" cy="1647411"/>
          </a:xfrm>
        </p:spPr>
        <p:txBody>
          <a:bodyPr anchor="t">
            <a:normAutofit fontScale="90000"/>
          </a:bodyPr>
          <a:lstStyle/>
          <a:p>
            <a:r>
              <a:rPr lang="da-DK" sz="3000">
                <a:effectLst>
                  <a:outerShdw blurRad="50800" dist="38100" dir="2700000" algn="tl" rotWithShape="0">
                    <a:prstClr val="black">
                      <a:alpha val="40000"/>
                    </a:prstClr>
                  </a:outerShdw>
                </a:effectLst>
              </a:rPr>
              <a:t>Appetizer eksempler </a:t>
            </a:r>
            <a:br>
              <a:rPr lang="da-DK" sz="3000"/>
            </a:br>
            <a:br>
              <a:rPr lang="da-DK" sz="3000"/>
            </a:br>
            <a:br>
              <a:rPr lang="da-DK" sz="3000" i="1"/>
            </a:br>
            <a:br>
              <a:rPr lang="da-DK" sz="3000"/>
            </a:br>
            <a:endParaRPr lang="da-DK" sz="3000"/>
          </a:p>
        </p:txBody>
      </p:sp>
    </p:spTree>
    <p:extLst>
      <p:ext uri="{BB962C8B-B14F-4D97-AF65-F5344CB8AC3E}">
        <p14:creationId xmlns:p14="http://schemas.microsoft.com/office/powerpoint/2010/main" val="58447516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2EBE50F-B731-331C-B4F6-6D2761BB1074}"/>
              </a:ext>
            </a:extLst>
          </p:cNvPr>
          <p:cNvSpPr>
            <a:spLocks noGrp="1"/>
          </p:cNvSpPr>
          <p:nvPr>
            <p:ph type="title"/>
          </p:nvPr>
        </p:nvSpPr>
        <p:spPr>
          <a:xfrm>
            <a:off x="2028824" y="946702"/>
            <a:ext cx="9152697" cy="5206125"/>
          </a:xfrm>
        </p:spPr>
        <p:txBody>
          <a:bodyPr/>
          <a:lstStyle/>
          <a:p>
            <a:r>
              <a:rPr lang="en-US" sz="2000" b="1" i="0" u="none" strike="noStrike" baseline="0">
                <a:solidFill>
                  <a:srgbClr val="001F5F"/>
                </a:solidFill>
                <a:latin typeface="Calibri" panose="020F0502020204030204" pitchFamily="34" charset="0"/>
              </a:rPr>
              <a:t>Commotio cerebri - state of the arts </a:t>
            </a:r>
            <a:br>
              <a:rPr lang="en-US" sz="2000" b="1" i="0" u="none" strike="noStrike" baseline="0">
                <a:solidFill>
                  <a:srgbClr val="001F5F"/>
                </a:solidFill>
                <a:latin typeface="Calibri" panose="020F0502020204030204" pitchFamily="34" charset="0"/>
              </a:rPr>
            </a:br>
            <a:br>
              <a:rPr lang="en-US" sz="2000" b="0" i="0" u="none" strike="noStrike" baseline="0">
                <a:solidFill>
                  <a:srgbClr val="000000"/>
                </a:solidFill>
                <a:latin typeface="Calibri" panose="020F0502020204030204" pitchFamily="34" charset="0"/>
              </a:rPr>
            </a:br>
            <a:r>
              <a:rPr lang="da-DK" sz="2000" b="0" i="0" u="none" strike="noStrike" baseline="0">
                <a:solidFill>
                  <a:srgbClr val="001F5F"/>
                </a:solidFill>
                <a:latin typeface="Calibri" panose="020F0502020204030204" pitchFamily="34" charset="0"/>
              </a:rPr>
              <a:t>Hvert år diagnosticeres 25.000 danskere med hjernerystelse, hvoraf 30% udvikler længerevarende følger (tidligere kaldet </a:t>
            </a:r>
            <a:r>
              <a:rPr lang="da-DK" sz="2000" b="0" i="0" u="none" strike="noStrike" baseline="0" err="1">
                <a:solidFill>
                  <a:srgbClr val="001F5F"/>
                </a:solidFill>
                <a:latin typeface="Calibri" panose="020F0502020204030204" pitchFamily="34" charset="0"/>
              </a:rPr>
              <a:t>postcommotio</a:t>
            </a:r>
            <a:r>
              <a:rPr lang="da-DK" sz="2000" b="0" i="0" u="none" strike="noStrike" baseline="0">
                <a:solidFill>
                  <a:srgbClr val="001F5F"/>
                </a:solidFill>
                <a:latin typeface="Calibri" panose="020F0502020204030204" pitchFamily="34" charset="0"/>
              </a:rPr>
              <a:t> syndrom).</a:t>
            </a:r>
            <a:br>
              <a:rPr lang="da-DK" sz="2000" b="0" i="0" u="none" strike="noStrike" baseline="0">
                <a:solidFill>
                  <a:srgbClr val="001F5F"/>
                </a:solidFill>
                <a:latin typeface="Calibri" panose="020F0502020204030204" pitchFamily="34" charset="0"/>
              </a:rPr>
            </a:br>
            <a:br>
              <a:rPr lang="da-DK" sz="2000" b="0" i="0" u="none" strike="noStrike" baseline="0">
                <a:solidFill>
                  <a:srgbClr val="001F5F"/>
                </a:solidFill>
                <a:latin typeface="Calibri" panose="020F0502020204030204" pitchFamily="34" charset="0"/>
              </a:rPr>
            </a:br>
            <a:r>
              <a:rPr lang="da-DK" sz="2000" b="0" i="0" u="none" strike="noStrike" baseline="0">
                <a:solidFill>
                  <a:srgbClr val="001F5F"/>
                </a:solidFill>
                <a:latin typeface="Calibri" panose="020F0502020204030204" pitchFamily="34" charset="0"/>
              </a:rPr>
              <a:t>Denne session fokuserer på: </a:t>
            </a:r>
            <a:br>
              <a:rPr lang="da-DK" sz="2000" b="0" i="0" u="none" strike="noStrike" baseline="0">
                <a:solidFill>
                  <a:srgbClr val="001F5F"/>
                </a:solidFill>
                <a:latin typeface="Calibri" panose="020F0502020204030204" pitchFamily="34" charset="0"/>
              </a:rPr>
            </a:br>
            <a:r>
              <a:rPr lang="da-DK" sz="2000" b="0" i="0" u="none" strike="noStrike" baseline="0">
                <a:solidFill>
                  <a:srgbClr val="001F5F"/>
                </a:solidFill>
                <a:latin typeface="Calibri" panose="020F0502020204030204" pitchFamily="34" charset="0"/>
              </a:rPr>
              <a:t>• Diagnose: </a:t>
            </a:r>
            <a:r>
              <a:rPr lang="da-DK" sz="2000" b="0">
                <a:solidFill>
                  <a:srgbClr val="001F5F"/>
                </a:solidFill>
                <a:latin typeface="Calibri" panose="020F0502020204030204" pitchFamily="34" charset="0"/>
              </a:rPr>
              <a:t> </a:t>
            </a:r>
            <a:r>
              <a:rPr lang="da-DK" sz="2000" b="0" i="0" u="none" strike="noStrike" baseline="0">
                <a:solidFill>
                  <a:srgbClr val="001F5F"/>
                </a:solidFill>
                <a:latin typeface="Calibri" panose="020F0502020204030204" pitchFamily="34" charset="0"/>
              </a:rPr>
              <a:t>Korrekt identifikation af hjernerystelse og længerevarende </a:t>
            </a:r>
            <a:r>
              <a:rPr lang="da-DK" sz="2000" b="0" i="0" u="none" strike="noStrike" baseline="0" err="1">
                <a:solidFill>
                  <a:srgbClr val="001F5F"/>
                </a:solidFill>
                <a:latin typeface="Calibri" panose="020F0502020204030204" pitchFamily="34" charset="0"/>
              </a:rPr>
              <a:t>postcommotio</a:t>
            </a:r>
            <a:r>
              <a:rPr lang="da-DK" sz="2000" b="0" i="0" u="none" strike="noStrike" baseline="0">
                <a:solidFill>
                  <a:srgbClr val="001F5F"/>
                </a:solidFill>
                <a:latin typeface="Calibri" panose="020F0502020204030204" pitchFamily="34" charset="0"/>
              </a:rPr>
              <a:t> følger. </a:t>
            </a:r>
            <a:br>
              <a:rPr lang="da-DK" sz="2000" b="0" i="0" u="none" strike="noStrike" baseline="0">
                <a:solidFill>
                  <a:srgbClr val="001F5F"/>
                </a:solidFill>
                <a:latin typeface="Calibri" panose="020F0502020204030204" pitchFamily="34" charset="0"/>
              </a:rPr>
            </a:br>
            <a:r>
              <a:rPr lang="da-DK" sz="2000" b="0" i="0" u="none" strike="noStrike" baseline="0">
                <a:solidFill>
                  <a:srgbClr val="001F5F"/>
                </a:solidFill>
                <a:latin typeface="Calibri" panose="020F0502020204030204" pitchFamily="34" charset="0"/>
              </a:rPr>
              <a:t>• Rådgivning i den tidlige fase: </a:t>
            </a:r>
            <a:r>
              <a:rPr lang="da-DK" sz="2000" b="0">
                <a:solidFill>
                  <a:srgbClr val="001F5F"/>
                </a:solidFill>
                <a:latin typeface="Calibri" panose="020F0502020204030204" pitchFamily="34" charset="0"/>
              </a:rPr>
              <a:t> </a:t>
            </a:r>
            <a:r>
              <a:rPr lang="da-DK" sz="2000" b="0" i="0" u="none" strike="noStrike" baseline="0">
                <a:solidFill>
                  <a:srgbClr val="001F5F"/>
                </a:solidFill>
                <a:latin typeface="Calibri" panose="020F0502020204030204" pitchFamily="34" charset="0"/>
              </a:rPr>
              <a:t>Vejledning til støtte i de første uger efter hjernerystelse. </a:t>
            </a:r>
            <a:br>
              <a:rPr lang="da-DK" sz="2000" b="0" i="0" u="none" strike="noStrike" baseline="0">
                <a:solidFill>
                  <a:srgbClr val="001F5F"/>
                </a:solidFill>
                <a:latin typeface="Calibri" panose="020F0502020204030204" pitchFamily="34" charset="0"/>
              </a:rPr>
            </a:br>
            <a:r>
              <a:rPr lang="da-DK" sz="2000" b="0" i="0" u="none" strike="noStrike" baseline="0">
                <a:solidFill>
                  <a:srgbClr val="001F5F"/>
                </a:solidFill>
                <a:latin typeface="Calibri" panose="020F0502020204030204" pitchFamily="34" charset="0"/>
              </a:rPr>
              <a:t>• Behandling: </a:t>
            </a:r>
            <a:r>
              <a:rPr lang="da-DK" sz="2000" b="0">
                <a:solidFill>
                  <a:srgbClr val="001F5F"/>
                </a:solidFill>
                <a:latin typeface="Calibri" panose="020F0502020204030204" pitchFamily="34" charset="0"/>
              </a:rPr>
              <a:t> </a:t>
            </a:r>
            <a:r>
              <a:rPr lang="da-DK" sz="2000" b="0" i="0" u="none" strike="noStrike" baseline="0">
                <a:solidFill>
                  <a:srgbClr val="001F5F"/>
                </a:solidFill>
                <a:latin typeface="Calibri" panose="020F0502020204030204" pitchFamily="34" charset="0"/>
              </a:rPr>
              <a:t>Effektive behandlingsmetoder for patienter med længerevarende </a:t>
            </a:r>
            <a:r>
              <a:rPr lang="da-DK" sz="2000" b="0" i="0" u="none" strike="noStrike" baseline="0" err="1">
                <a:solidFill>
                  <a:srgbClr val="001F5F"/>
                </a:solidFill>
                <a:latin typeface="Calibri" panose="020F0502020204030204" pitchFamily="34" charset="0"/>
              </a:rPr>
              <a:t>postcommotio</a:t>
            </a:r>
            <a:r>
              <a:rPr lang="da-DK" sz="2000" b="0" i="0" u="none" strike="noStrike" baseline="0">
                <a:solidFill>
                  <a:srgbClr val="001F5F"/>
                </a:solidFill>
                <a:latin typeface="Calibri" panose="020F0502020204030204" pitchFamily="34" charset="0"/>
              </a:rPr>
              <a:t> følger. </a:t>
            </a:r>
            <a:br>
              <a:rPr lang="da-DK" sz="2000" b="0" i="0" u="none" strike="noStrike" baseline="0">
                <a:solidFill>
                  <a:srgbClr val="001F5F"/>
                </a:solidFill>
                <a:latin typeface="Calibri" panose="020F0502020204030204" pitchFamily="34" charset="0"/>
              </a:rPr>
            </a:br>
            <a:r>
              <a:rPr lang="da-DK" sz="2000" b="0" i="0" u="none" strike="noStrike" baseline="0">
                <a:solidFill>
                  <a:srgbClr val="001F5F"/>
                </a:solidFill>
                <a:latin typeface="Calibri" panose="020F0502020204030204" pitchFamily="34" charset="0"/>
              </a:rPr>
              <a:t>• Henvisning: </a:t>
            </a:r>
            <a:r>
              <a:rPr lang="da-DK" sz="2000" b="0">
                <a:solidFill>
                  <a:srgbClr val="001F5F"/>
                </a:solidFill>
                <a:latin typeface="Calibri" panose="020F0502020204030204" pitchFamily="34" charset="0"/>
              </a:rPr>
              <a:t> </a:t>
            </a:r>
            <a:r>
              <a:rPr lang="da-DK" sz="2000" b="0" i="0" u="none" strike="noStrike" baseline="0">
                <a:solidFill>
                  <a:srgbClr val="001F5F"/>
                </a:solidFill>
                <a:latin typeface="Calibri" panose="020F0502020204030204" pitchFamily="34" charset="0"/>
              </a:rPr>
              <a:t>Retningslinjer for henvisning til relevante behandlingsindsatser. </a:t>
            </a:r>
            <a:br>
              <a:rPr lang="da-DK" sz="2000" b="0" i="0" u="none" strike="noStrike" baseline="0">
                <a:solidFill>
                  <a:srgbClr val="001F5F"/>
                </a:solidFill>
                <a:latin typeface="Calibri" panose="020F0502020204030204" pitchFamily="34" charset="0"/>
              </a:rPr>
            </a:br>
            <a:br>
              <a:rPr lang="da-DK" sz="2000" b="0" i="0" u="none" strike="noStrike" baseline="0">
                <a:solidFill>
                  <a:srgbClr val="001F5F"/>
                </a:solidFill>
                <a:latin typeface="Calibri" panose="020F0502020204030204" pitchFamily="34" charset="0"/>
              </a:rPr>
            </a:br>
            <a:r>
              <a:rPr lang="da-DK" sz="2000" b="0" i="0" u="none" strike="noStrike" baseline="0">
                <a:solidFill>
                  <a:srgbClr val="001F5F"/>
                </a:solidFill>
                <a:latin typeface="Calibri" panose="020F0502020204030204" pitchFamily="34" charset="0"/>
              </a:rPr>
              <a:t>Opdatér din viden og forbedr dine færdigheder for at optimere håndtering af patienten med hjernerystelse. </a:t>
            </a:r>
            <a:br>
              <a:rPr lang="da-DK" sz="2000" b="0" i="0" u="none" strike="noStrike" baseline="0">
                <a:solidFill>
                  <a:srgbClr val="001F5F"/>
                </a:solidFill>
                <a:latin typeface="Calibri" panose="020F0502020204030204" pitchFamily="34" charset="0"/>
              </a:rPr>
            </a:br>
            <a:br>
              <a:rPr lang="da-DK" sz="2000" b="0" i="0" u="none" strike="noStrike" baseline="0">
                <a:solidFill>
                  <a:srgbClr val="001F5F"/>
                </a:solidFill>
                <a:latin typeface="Calibri" panose="020F0502020204030204" pitchFamily="34" charset="0"/>
              </a:rPr>
            </a:br>
            <a:r>
              <a:rPr lang="da-DK" sz="2000" b="1" i="0" u="none" strike="noStrike" baseline="0">
                <a:solidFill>
                  <a:srgbClr val="001F5F"/>
                </a:solidFill>
                <a:latin typeface="Calibri" panose="020F0502020204030204" pitchFamily="34" charset="0"/>
              </a:rPr>
              <a:t>Målgruppe: </a:t>
            </a:r>
            <a:r>
              <a:rPr lang="da-DK" sz="2000" b="0" i="0" u="none" strike="noStrike" baseline="0">
                <a:solidFill>
                  <a:srgbClr val="001F5F"/>
                </a:solidFill>
                <a:latin typeface="Calibri" panose="020F0502020204030204" pitchFamily="34" charset="0"/>
              </a:rPr>
              <a:t>Læger og personale </a:t>
            </a:r>
            <a:br>
              <a:rPr lang="da-DK" sz="2000" b="0" i="0" u="none" strike="noStrike" baseline="0">
                <a:solidFill>
                  <a:srgbClr val="000000"/>
                </a:solidFill>
                <a:latin typeface="Calibri" panose="020F0502020204030204" pitchFamily="34" charset="0"/>
              </a:rPr>
            </a:br>
            <a:r>
              <a:rPr lang="da-DK" sz="2000" b="1" i="0" u="none" strike="noStrike" baseline="0">
                <a:solidFill>
                  <a:srgbClr val="001F5F"/>
                </a:solidFill>
                <a:latin typeface="Calibri" panose="020F0502020204030204" pitchFamily="34" charset="0"/>
              </a:rPr>
              <a:t>Underviser: </a:t>
            </a:r>
            <a:r>
              <a:rPr lang="da-DK" sz="2000" b="0" i="0" u="none" strike="noStrike" baseline="0">
                <a:solidFill>
                  <a:srgbClr val="001F5F"/>
                </a:solidFill>
                <a:latin typeface="Calibri" panose="020F0502020204030204" pitchFamily="34" charset="0"/>
              </a:rPr>
              <a:t>Hana </a:t>
            </a:r>
            <a:r>
              <a:rPr lang="da-DK" sz="2000" b="0" i="0" u="none" strike="noStrike" baseline="0" err="1">
                <a:solidFill>
                  <a:srgbClr val="001F5F"/>
                </a:solidFill>
                <a:latin typeface="Calibri" panose="020F0502020204030204" pitchFamily="34" charset="0"/>
              </a:rPr>
              <a:t>Malá</a:t>
            </a:r>
            <a:r>
              <a:rPr lang="da-DK" sz="2000" b="0" i="0" u="none" strike="noStrike" baseline="0">
                <a:solidFill>
                  <a:srgbClr val="001F5F"/>
                </a:solidFill>
                <a:latin typeface="Calibri" panose="020F0502020204030204" pitchFamily="34" charset="0"/>
              </a:rPr>
              <a:t> Rytter, cand.psych., ph.d., lektor i neuropsykologi ved KU og Bispebjerg Hospital. Leder af Dansk Center for Hjernerystelse. </a:t>
            </a:r>
            <a:br>
              <a:rPr lang="da-DK" sz="2000" b="0" i="0" u="none" strike="noStrike" baseline="0">
                <a:solidFill>
                  <a:srgbClr val="001F5F"/>
                </a:solidFill>
                <a:latin typeface="Calibri" panose="020F0502020204030204" pitchFamily="34" charset="0"/>
              </a:rPr>
            </a:br>
            <a:r>
              <a:rPr lang="da-DK" sz="2000" b="1" i="0" u="none" strike="noStrike" baseline="0">
                <a:solidFill>
                  <a:srgbClr val="001F5F"/>
                </a:solidFill>
                <a:latin typeface="Calibri" panose="020F0502020204030204" pitchFamily="34" charset="0"/>
              </a:rPr>
              <a:t>Kursusleder: </a:t>
            </a:r>
            <a:r>
              <a:rPr lang="da-DK" sz="2000" b="0" i="0" u="none" strike="noStrike" baseline="0" err="1">
                <a:solidFill>
                  <a:srgbClr val="001F5F"/>
                </a:solidFill>
                <a:latin typeface="Calibri" panose="020F0502020204030204" pitchFamily="34" charset="0"/>
              </a:rPr>
              <a:t>Ladan</a:t>
            </a:r>
            <a:r>
              <a:rPr lang="da-DK" sz="2000" b="0" i="0" u="none" strike="noStrike" baseline="0">
                <a:solidFill>
                  <a:srgbClr val="001F5F"/>
                </a:solidFill>
                <a:latin typeface="Calibri" panose="020F0502020204030204" pitchFamily="34" charset="0"/>
              </a:rPr>
              <a:t> </a:t>
            </a:r>
            <a:r>
              <a:rPr lang="da-DK" sz="2000" b="0" i="0" u="none" strike="noStrike" baseline="0" err="1">
                <a:solidFill>
                  <a:srgbClr val="001F5F"/>
                </a:solidFill>
                <a:latin typeface="Calibri" panose="020F0502020204030204" pitchFamily="34" charset="0"/>
              </a:rPr>
              <a:t>Aloudal</a:t>
            </a:r>
            <a:r>
              <a:rPr lang="da-DK" sz="2000" b="0" i="0" u="none" strike="noStrike" baseline="0">
                <a:solidFill>
                  <a:srgbClr val="001F5F"/>
                </a:solidFill>
                <a:latin typeface="Calibri" panose="020F0502020204030204" pitchFamily="34" charset="0"/>
              </a:rPr>
              <a:t>, fase 3 -læge, Kirkebjerg Lægerne i Brøndby </a:t>
            </a:r>
            <a:br>
              <a:rPr lang="da-DK" sz="2000" b="0" i="0" u="none" strike="noStrike" baseline="0">
                <a:solidFill>
                  <a:srgbClr val="001F5F"/>
                </a:solidFill>
                <a:latin typeface="Calibri" panose="020F0502020204030204" pitchFamily="34" charset="0"/>
              </a:rPr>
            </a:br>
            <a:br>
              <a:rPr lang="da-DK" sz="2000" b="0" i="0" u="none" strike="noStrike" baseline="0">
                <a:solidFill>
                  <a:srgbClr val="001F5F"/>
                </a:solidFill>
                <a:latin typeface="Calibri" panose="020F0502020204030204" pitchFamily="34" charset="0"/>
              </a:rPr>
            </a:br>
            <a:endParaRPr lang="da-DK" sz="2000"/>
          </a:p>
        </p:txBody>
      </p:sp>
    </p:spTree>
    <p:extLst>
      <p:ext uri="{BB962C8B-B14F-4D97-AF65-F5344CB8AC3E}">
        <p14:creationId xmlns:p14="http://schemas.microsoft.com/office/powerpoint/2010/main" val="327682744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B05B31A-158E-D49E-D5EE-49CE573518C9}"/>
              </a:ext>
            </a:extLst>
          </p:cNvPr>
          <p:cNvSpPr>
            <a:spLocks noGrp="1"/>
          </p:cNvSpPr>
          <p:nvPr>
            <p:ph type="title"/>
          </p:nvPr>
        </p:nvSpPr>
        <p:spPr/>
        <p:txBody>
          <a:bodyPr/>
          <a:lstStyle/>
          <a:p>
            <a:r>
              <a:rPr lang="da-DK" sz="2000" b="1" i="0" u="none" strike="noStrike" baseline="0">
                <a:solidFill>
                  <a:srgbClr val="001F5F"/>
                </a:solidFill>
                <a:latin typeface="Calibri"/>
              </a:rPr>
              <a:t>Angst, stress og depression </a:t>
            </a:r>
            <a:br>
              <a:rPr lang="da-DK" sz="2000" b="1" i="0" u="none" strike="noStrike" baseline="0">
                <a:latin typeface="Calibri"/>
              </a:rPr>
            </a:br>
            <a:br>
              <a:rPr lang="da-DK" sz="2000" b="0" i="0" u="none" strike="noStrike" baseline="0">
                <a:latin typeface="Calibri" panose="020F0502020204030204" pitchFamily="34" charset="0"/>
              </a:rPr>
            </a:br>
            <a:r>
              <a:rPr lang="da-DK" sz="2000" b="0" i="0" u="none" strike="noStrike" baseline="0">
                <a:solidFill>
                  <a:srgbClr val="001F5F"/>
                </a:solidFill>
                <a:latin typeface="Calibri"/>
              </a:rPr>
              <a:t>Stress er blevet en folkesygdom og fylder mere og mere i vores hverdag i praksis. Vi vil i dette </a:t>
            </a:r>
            <a:r>
              <a:rPr lang="da-DK" sz="2000" b="0">
                <a:solidFill>
                  <a:srgbClr val="001F5F"/>
                </a:solidFill>
                <a:latin typeface="Calibri"/>
              </a:rPr>
              <a:t>kursus</a:t>
            </a:r>
            <a:r>
              <a:rPr lang="da-DK" sz="2000" b="0" i="0" u="none" strike="noStrike" baseline="0">
                <a:solidFill>
                  <a:srgbClr val="001F5F"/>
                </a:solidFill>
                <a:latin typeface="Calibri"/>
              </a:rPr>
              <a:t> fokusere på de indledende samtaler med patienten med stress, angst og depression. </a:t>
            </a:r>
            <a:br>
              <a:rPr lang="da-DK" sz="2000" b="0" i="0" u="none" strike="noStrike" baseline="0">
                <a:latin typeface="Calibri"/>
              </a:rPr>
            </a:br>
            <a:br>
              <a:rPr lang="da-DK" sz="2000" b="0" i="0" u="none" strike="noStrike" baseline="0">
                <a:latin typeface="Calibri" panose="020F0502020204030204" pitchFamily="34" charset="0"/>
              </a:rPr>
            </a:br>
            <a:r>
              <a:rPr lang="da-DK" sz="2000" b="0" i="0" u="none" strike="noStrike" baseline="0">
                <a:solidFill>
                  <a:srgbClr val="001F5F"/>
                </a:solidFill>
                <a:latin typeface="Calibri"/>
              </a:rPr>
              <a:t>På dette kursus vil du blive skarp på: </a:t>
            </a:r>
            <a:br>
              <a:rPr lang="da-DK" sz="2000" b="0" i="0" u="none" strike="noStrike" baseline="0">
                <a:latin typeface="Calibri" panose="020F0502020204030204" pitchFamily="34" charset="0"/>
              </a:rPr>
            </a:br>
            <a:r>
              <a:rPr lang="da-DK" sz="2000" b="0" i="0" u="none" strike="noStrike" baseline="0">
                <a:solidFill>
                  <a:srgbClr val="001F5F"/>
                </a:solidFill>
                <a:latin typeface="Calibri"/>
              </a:rPr>
              <a:t>• Diagnostik og differential diagnostik ved stress, angst og depression </a:t>
            </a:r>
            <a:br>
              <a:rPr lang="da-DK" sz="2000" b="0" i="0" u="none" strike="noStrike" baseline="0">
                <a:latin typeface="Calibri" panose="020F0502020204030204" pitchFamily="34" charset="0"/>
              </a:rPr>
            </a:br>
            <a:r>
              <a:rPr lang="da-DK" sz="2000" b="0" i="0" u="none" strike="noStrike" baseline="0">
                <a:solidFill>
                  <a:srgbClr val="001F5F"/>
                </a:solidFill>
                <a:latin typeface="Calibri"/>
              </a:rPr>
              <a:t>• Brug af </a:t>
            </a:r>
            <a:r>
              <a:rPr lang="da-DK" sz="2000" b="0" i="0" u="none" strike="noStrike" baseline="0" err="1">
                <a:solidFill>
                  <a:srgbClr val="001F5F"/>
                </a:solidFill>
                <a:latin typeface="Calibri"/>
              </a:rPr>
              <a:t>psykometrisk</a:t>
            </a:r>
            <a:r>
              <a:rPr lang="da-DK" sz="2000" b="0" i="0" u="none" strike="noStrike" baseline="0">
                <a:solidFill>
                  <a:srgbClr val="001F5F"/>
                </a:solidFill>
                <a:latin typeface="Calibri"/>
              </a:rPr>
              <a:t> testning </a:t>
            </a:r>
            <a:br>
              <a:rPr lang="da-DK" sz="2000" b="0" i="0" u="none" strike="noStrike" baseline="0">
                <a:latin typeface="Calibri" panose="020F0502020204030204" pitchFamily="34" charset="0"/>
              </a:rPr>
            </a:br>
            <a:r>
              <a:rPr lang="da-DK" sz="2000" b="0" i="0" u="none" strike="noStrike" baseline="0">
                <a:solidFill>
                  <a:srgbClr val="001F5F"/>
                </a:solidFill>
                <a:latin typeface="Calibri"/>
              </a:rPr>
              <a:t>• At identificere røde flag for angst og depression - hvad er vigtigt at spørge ind til </a:t>
            </a:r>
            <a:br>
              <a:rPr lang="da-DK" sz="2000" b="0" i="0" u="none" strike="noStrike" baseline="0">
                <a:latin typeface="Calibri" panose="020F0502020204030204" pitchFamily="34" charset="0"/>
              </a:rPr>
            </a:br>
            <a:r>
              <a:rPr lang="da-DK" sz="2000" b="0" i="0" u="none" strike="noStrike" baseline="0">
                <a:solidFill>
                  <a:srgbClr val="001F5F"/>
                </a:solidFill>
                <a:latin typeface="Calibri"/>
              </a:rPr>
              <a:t>• At visitere telefonisk til den rette tid </a:t>
            </a:r>
            <a:br>
              <a:rPr lang="da-DK" sz="2000" b="0" i="0" u="none" strike="noStrike" baseline="0">
                <a:latin typeface="Calibri" panose="020F0502020204030204" pitchFamily="34" charset="0"/>
              </a:rPr>
            </a:br>
            <a:br>
              <a:rPr lang="da-DK" sz="2000" b="0" i="0" u="none" strike="noStrike" baseline="0">
                <a:latin typeface="Calibri" panose="020F0502020204030204" pitchFamily="34" charset="0"/>
              </a:rPr>
            </a:br>
            <a:r>
              <a:rPr lang="da-DK" sz="2000" b="0" i="0" u="none" strike="noStrike" baseline="0">
                <a:solidFill>
                  <a:srgbClr val="001F5F"/>
                </a:solidFill>
                <a:latin typeface="Calibri"/>
              </a:rPr>
              <a:t>Vi vil derimod ikke komme dybere ind på behandling. </a:t>
            </a:r>
            <a:br>
              <a:rPr lang="da-DK" sz="2000" b="0" i="0" u="none" strike="noStrike" baseline="0">
                <a:latin typeface="Calibri"/>
              </a:rPr>
            </a:br>
            <a:br>
              <a:rPr lang="da-DK" sz="2000" b="0" i="0" u="none" strike="noStrike" baseline="0">
                <a:latin typeface="Calibri" panose="020F0502020204030204" pitchFamily="34" charset="0"/>
              </a:rPr>
            </a:br>
            <a:r>
              <a:rPr lang="da-DK" sz="2000" b="1" i="0" u="none" strike="noStrike" baseline="0">
                <a:solidFill>
                  <a:srgbClr val="001F5F"/>
                </a:solidFill>
                <a:latin typeface="Calibri"/>
              </a:rPr>
              <a:t>Undervisningsformen: </a:t>
            </a:r>
            <a:r>
              <a:rPr lang="da-DK" sz="2000" b="0" i="0" u="none" strike="noStrike" baseline="0">
                <a:solidFill>
                  <a:srgbClr val="001F5F"/>
                </a:solidFill>
                <a:latin typeface="Calibri"/>
              </a:rPr>
              <a:t>Katedral undervisning med videocase og tid til refleksion. </a:t>
            </a:r>
            <a:br>
              <a:rPr lang="da-DK" sz="2000" b="0" i="0" u="none" strike="noStrike" baseline="0">
                <a:latin typeface="Calibri" panose="020F0502020204030204" pitchFamily="34" charset="0"/>
              </a:rPr>
            </a:br>
            <a:r>
              <a:rPr lang="da-DK" sz="2000" b="1" i="0" u="none" strike="noStrike" baseline="0">
                <a:solidFill>
                  <a:srgbClr val="001F5F"/>
                </a:solidFill>
                <a:latin typeface="Calibri"/>
              </a:rPr>
              <a:t>Målgruppe: </a:t>
            </a:r>
            <a:r>
              <a:rPr lang="da-DK" sz="2000" b="0" i="0" u="none" strike="noStrike" baseline="0">
                <a:solidFill>
                  <a:srgbClr val="001F5F"/>
                </a:solidFill>
                <a:latin typeface="Calibri"/>
              </a:rPr>
              <a:t>Læger og praksispersonale </a:t>
            </a:r>
            <a:br>
              <a:rPr lang="da-DK" sz="2000" b="0" i="0" u="none" strike="noStrike" baseline="0">
                <a:latin typeface="Calibri" panose="020F0502020204030204" pitchFamily="34" charset="0"/>
              </a:rPr>
            </a:br>
            <a:r>
              <a:rPr lang="da-DK" sz="2000" b="1" i="0" u="none" strike="noStrike" baseline="0">
                <a:solidFill>
                  <a:srgbClr val="001F5F"/>
                </a:solidFill>
                <a:latin typeface="Calibri"/>
              </a:rPr>
              <a:t>Underviser: </a:t>
            </a:r>
            <a:r>
              <a:rPr lang="da-DK" sz="2000" b="0" i="0" u="none" strike="noStrike" baseline="0">
                <a:solidFill>
                  <a:srgbClr val="001F5F"/>
                </a:solidFill>
                <a:latin typeface="Calibri"/>
              </a:rPr>
              <a:t>Thomas Borgen Uhre, speciallæge i Psykiatri og Almen Medicin, Kognitivt Center </a:t>
            </a:r>
            <a:r>
              <a:rPr lang="da-DK" sz="2000" b="0" i="0" u="none" strike="noStrike" baseline="0" err="1">
                <a:solidFill>
                  <a:srgbClr val="001F5F"/>
                </a:solidFill>
                <a:latin typeface="Calibri"/>
              </a:rPr>
              <a:t>Kø-benhavn</a:t>
            </a:r>
            <a:r>
              <a:rPr lang="da-DK" sz="2000" b="0" i="0" u="none" strike="noStrike" baseline="0">
                <a:solidFill>
                  <a:srgbClr val="001F5F"/>
                </a:solidFill>
                <a:latin typeface="Calibri"/>
              </a:rPr>
              <a:t> </a:t>
            </a:r>
            <a:br>
              <a:rPr lang="da-DK" sz="2000" b="0" i="0" u="none" strike="noStrike" baseline="0">
                <a:latin typeface="Calibri" panose="020F0502020204030204" pitchFamily="34" charset="0"/>
              </a:rPr>
            </a:br>
            <a:r>
              <a:rPr lang="da-DK" sz="2000" b="1" i="0" u="none" strike="noStrike" baseline="0">
                <a:solidFill>
                  <a:srgbClr val="001F5F"/>
                </a:solidFill>
                <a:latin typeface="Calibri"/>
              </a:rPr>
              <a:t>Kursusleder: </a:t>
            </a:r>
            <a:r>
              <a:rPr lang="da-DK" sz="2000" b="0" i="0" u="none" strike="noStrike" baseline="0">
                <a:solidFill>
                  <a:srgbClr val="001F5F"/>
                </a:solidFill>
                <a:latin typeface="Calibri"/>
              </a:rPr>
              <a:t>Vibe Steen Vinther, praktiserende læge på Frederiksberg</a:t>
            </a:r>
            <a:endParaRPr lang="da-DK" sz="2000">
              <a:latin typeface="Calibri"/>
            </a:endParaRPr>
          </a:p>
        </p:txBody>
      </p:sp>
    </p:spTree>
    <p:extLst>
      <p:ext uri="{BB962C8B-B14F-4D97-AF65-F5344CB8AC3E}">
        <p14:creationId xmlns:p14="http://schemas.microsoft.com/office/powerpoint/2010/main" val="178862613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lede 6">
            <a:extLst>
              <a:ext uri="{FF2B5EF4-FFF2-40B4-BE49-F238E27FC236}">
                <a16:creationId xmlns:a16="http://schemas.microsoft.com/office/drawing/2014/main" id="{C948C712-8721-E2D9-E102-696E3D27C4B1}"/>
              </a:ext>
            </a:extLst>
          </p:cNvPr>
          <p:cNvPicPr>
            <a:picLocks noChangeAspect="1"/>
          </p:cNvPicPr>
          <p:nvPr/>
        </p:nvPicPr>
        <p:blipFill>
          <a:blip r:embed="rId3"/>
          <a:stretch>
            <a:fillRect/>
          </a:stretch>
        </p:blipFill>
        <p:spPr>
          <a:xfrm>
            <a:off x="683199" y="1300998"/>
            <a:ext cx="10825209" cy="4258491"/>
          </a:xfrm>
          <a:prstGeom prst="rect">
            <a:avLst/>
          </a:prstGeom>
        </p:spPr>
      </p:pic>
    </p:spTree>
    <p:extLst>
      <p:ext uri="{BB962C8B-B14F-4D97-AF65-F5344CB8AC3E}">
        <p14:creationId xmlns:p14="http://schemas.microsoft.com/office/powerpoint/2010/main" val="157553863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310945-CD9D-474A-EE43-304377A7EEAD}"/>
            </a:ext>
          </a:extLst>
        </p:cNvPr>
        <p:cNvGrpSpPr/>
        <p:nvPr/>
      </p:nvGrpSpPr>
      <p:grpSpPr>
        <a:xfrm>
          <a:off x="0" y="0"/>
          <a:ext cx="0" cy="0"/>
          <a:chOff x="0" y="0"/>
          <a:chExt cx="0" cy="0"/>
        </a:xfrm>
      </p:grpSpPr>
      <p:sp>
        <p:nvSpPr>
          <p:cNvPr id="4" name="Pladsholder til indhold 3">
            <a:extLst>
              <a:ext uri="{FF2B5EF4-FFF2-40B4-BE49-F238E27FC236}">
                <a16:creationId xmlns:a16="http://schemas.microsoft.com/office/drawing/2014/main" id="{8914BC4B-92A0-CF1C-042F-05ECAD736B44}"/>
              </a:ext>
            </a:extLst>
          </p:cNvPr>
          <p:cNvSpPr>
            <a:spLocks noGrp="1"/>
          </p:cNvSpPr>
          <p:nvPr>
            <p:ph type="title"/>
          </p:nvPr>
        </p:nvSpPr>
        <p:spPr>
          <a:xfrm>
            <a:off x="1980698" y="5173579"/>
            <a:ext cx="9152697" cy="1249845"/>
          </a:xfrm>
        </p:spPr>
        <p:txBody>
          <a:bodyPr anchor="t">
            <a:normAutofit fontScale="90000"/>
          </a:bodyPr>
          <a:lstStyle/>
          <a:p>
            <a:pPr marL="0" indent="0">
              <a:buNone/>
            </a:pPr>
            <a:r>
              <a:rPr lang="da-DK" err="1">
                <a:hlinkClick r:id="rId3"/>
              </a:rPr>
              <a:t>ChatGPT</a:t>
            </a:r>
            <a:br>
              <a:rPr lang="da-DK"/>
            </a:br>
            <a:endParaRPr lang="da-DK"/>
          </a:p>
          <a:p>
            <a:pPr marL="0" indent="0">
              <a:buNone/>
            </a:pPr>
            <a:r>
              <a:rPr lang="da-DK"/>
              <a:t>Har den en plads?</a:t>
            </a:r>
          </a:p>
        </p:txBody>
      </p:sp>
      <p:pic>
        <p:nvPicPr>
          <p:cNvPr id="3" name="Billede 2" descr="Et billede, der indeholder pattedyr, elefant, mur, indendørs&#10;&#10;Automatisk genereret beskrivelse">
            <a:extLst>
              <a:ext uri="{FF2B5EF4-FFF2-40B4-BE49-F238E27FC236}">
                <a16:creationId xmlns:a16="http://schemas.microsoft.com/office/drawing/2014/main" id="{16090F9D-5401-4E97-8AB2-C2313D602193}"/>
              </a:ext>
            </a:extLst>
          </p:cNvPr>
          <p:cNvPicPr>
            <a:picLocks noChangeAspect="1"/>
          </p:cNvPicPr>
          <p:nvPr/>
        </p:nvPicPr>
        <p:blipFill>
          <a:blip r:embed="rId4">
            <a:extLst>
              <a:ext uri="{28A0092B-C50C-407E-A947-70E740481C1C}">
                <a14:useLocalDpi xmlns:a14="http://schemas.microsoft.com/office/drawing/2010/main" val="0"/>
              </a:ext>
            </a:extLst>
          </a:blip>
          <a:srcRect t="33101" r="1" b="883"/>
          <a:stretch/>
        </p:blipFill>
        <p:spPr>
          <a:xfrm>
            <a:off x="1374012" y="974101"/>
            <a:ext cx="9152698" cy="3815634"/>
          </a:xfrm>
          <a:prstGeom prst="rect">
            <a:avLst/>
          </a:prstGeom>
          <a:noFill/>
        </p:spPr>
      </p:pic>
    </p:spTree>
    <p:extLst>
      <p:ext uri="{BB962C8B-B14F-4D97-AF65-F5344CB8AC3E}">
        <p14:creationId xmlns:p14="http://schemas.microsoft.com/office/powerpoint/2010/main" val="15959904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32E8388-8B7D-7127-1431-5506F7EABB1B}"/>
              </a:ext>
            </a:extLst>
          </p:cNvPr>
          <p:cNvSpPr>
            <a:spLocks noGrp="1"/>
          </p:cNvSpPr>
          <p:nvPr>
            <p:ph type="title"/>
          </p:nvPr>
        </p:nvSpPr>
        <p:spPr/>
        <p:txBody>
          <a:bodyPr/>
          <a:lstStyle/>
          <a:p>
            <a:pPr algn="ctr"/>
            <a:r>
              <a:rPr lang="da-DK"/>
              <a:t>KAP-H</a:t>
            </a:r>
          </a:p>
        </p:txBody>
      </p:sp>
      <p:pic>
        <p:nvPicPr>
          <p:cNvPr id="3" name="Billede 2">
            <a:extLst>
              <a:ext uri="{FF2B5EF4-FFF2-40B4-BE49-F238E27FC236}">
                <a16:creationId xmlns:a16="http://schemas.microsoft.com/office/drawing/2014/main" id="{F70C3AD6-678D-9EF5-1456-981EBA0EC1AE}"/>
              </a:ext>
            </a:extLst>
          </p:cNvPr>
          <p:cNvPicPr>
            <a:picLocks noChangeAspect="1"/>
          </p:cNvPicPr>
          <p:nvPr/>
        </p:nvPicPr>
        <p:blipFill>
          <a:blip r:embed="rId3"/>
          <a:stretch>
            <a:fillRect/>
          </a:stretch>
        </p:blipFill>
        <p:spPr>
          <a:xfrm>
            <a:off x="758302" y="1828893"/>
            <a:ext cx="10540394" cy="4445297"/>
          </a:xfrm>
          <a:prstGeom prst="rect">
            <a:avLst/>
          </a:prstGeom>
        </p:spPr>
      </p:pic>
    </p:spTree>
    <p:extLst>
      <p:ext uri="{BB962C8B-B14F-4D97-AF65-F5344CB8AC3E}">
        <p14:creationId xmlns:p14="http://schemas.microsoft.com/office/powerpoint/2010/main" val="82621978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4446C17C-7825-4D04-BC62-A2DDED42B6EE}"/>
              </a:ext>
            </a:extLst>
          </p:cNvPr>
          <p:cNvSpPr>
            <a:spLocks noGrp="1"/>
          </p:cNvSpPr>
          <p:nvPr>
            <p:ph type="title"/>
          </p:nvPr>
        </p:nvSpPr>
        <p:spPr>
          <a:xfrm>
            <a:off x="1981200" y="457201"/>
            <a:ext cx="8229600" cy="1143000"/>
          </a:xfrm>
        </p:spPr>
        <p:txBody>
          <a:bodyPr anchor="ctr">
            <a:normAutofit/>
          </a:bodyPr>
          <a:lstStyle/>
          <a:p>
            <a:r>
              <a:rPr lang="en-US">
                <a:effectLst>
                  <a:outerShdw blurRad="50800" dist="38100" dir="2700000" algn="tl" rotWithShape="0">
                    <a:prstClr val="black">
                      <a:alpha val="40000"/>
                    </a:prstClr>
                  </a:outerShdw>
                </a:effectLst>
              </a:rPr>
              <a:t>APPETIZER</a:t>
            </a:r>
          </a:p>
        </p:txBody>
      </p:sp>
      <p:pic>
        <p:nvPicPr>
          <p:cNvPr id="2" name="Billede 1">
            <a:extLst>
              <a:ext uri="{FF2B5EF4-FFF2-40B4-BE49-F238E27FC236}">
                <a16:creationId xmlns:a16="http://schemas.microsoft.com/office/drawing/2014/main" id="{4C4F9B1B-2B2C-3DAB-3A0E-125A8229CBA0}"/>
              </a:ext>
            </a:extLst>
          </p:cNvPr>
          <p:cNvPicPr>
            <a:picLocks noChangeAspect="1"/>
          </p:cNvPicPr>
          <p:nvPr/>
        </p:nvPicPr>
        <p:blipFill>
          <a:blip r:embed="rId2"/>
          <a:stretch>
            <a:fillRect/>
          </a:stretch>
        </p:blipFill>
        <p:spPr>
          <a:xfrm>
            <a:off x="2719555" y="1421955"/>
            <a:ext cx="7354468" cy="3107714"/>
          </a:xfrm>
          <a:prstGeom prst="rect">
            <a:avLst/>
          </a:prstGeom>
        </p:spPr>
      </p:pic>
      <p:graphicFrame>
        <p:nvGraphicFramePr>
          <p:cNvPr id="13" name="Pladsholder til indhold 2">
            <a:extLst>
              <a:ext uri="{FF2B5EF4-FFF2-40B4-BE49-F238E27FC236}">
                <a16:creationId xmlns:a16="http://schemas.microsoft.com/office/drawing/2014/main" id="{5ECA69EE-63D9-4055-A101-BAFFE5D68D30}"/>
              </a:ext>
            </a:extLst>
          </p:cNvPr>
          <p:cNvGraphicFramePr/>
          <p:nvPr>
            <p:extLst>
              <p:ext uri="{D42A27DB-BD31-4B8C-83A1-F6EECF244321}">
                <p14:modId xmlns:p14="http://schemas.microsoft.com/office/powerpoint/2010/main" val="2044920935"/>
              </p:ext>
            </p:extLst>
          </p:nvPr>
        </p:nvGraphicFramePr>
        <p:xfrm>
          <a:off x="2165685" y="4535464"/>
          <a:ext cx="7026442" cy="213805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5347079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78E4908-678F-41D9-8006-78F9619D71FC}"/>
              </a:ext>
            </a:extLst>
          </p:cNvPr>
          <p:cNvSpPr>
            <a:spLocks noGrp="1"/>
          </p:cNvSpPr>
          <p:nvPr>
            <p:ph type="title"/>
          </p:nvPr>
        </p:nvSpPr>
        <p:spPr>
          <a:xfrm>
            <a:off x="1024971" y="1175302"/>
            <a:ext cx="10146612" cy="1647411"/>
          </a:xfrm>
        </p:spPr>
        <p:txBody>
          <a:bodyPr anchor="t">
            <a:normAutofit fontScale="90000"/>
          </a:bodyPr>
          <a:lstStyle/>
          <a:p>
            <a:r>
              <a:rPr lang="da-DK" sz="3600">
                <a:effectLst>
                  <a:outerShdw blurRad="50800" dist="38100" dir="2700000" algn="tl" rotWithShape="0">
                    <a:prstClr val="black">
                      <a:alpha val="40000"/>
                    </a:prstClr>
                  </a:outerShdw>
                </a:effectLst>
              </a:rPr>
              <a:t>DREJEBOG</a:t>
            </a:r>
            <a:br>
              <a:rPr lang="da-DK" sz="3000"/>
            </a:br>
            <a:br>
              <a:rPr lang="da-DK" sz="3000"/>
            </a:br>
            <a:r>
              <a:rPr lang="da-DK" sz="3000" b="0"/>
              <a:t>Et systematisk værktøj til detaljeret planlægning af sessionen sammen med underviser</a:t>
            </a:r>
            <a:br>
              <a:rPr lang="da-DK" sz="3000"/>
            </a:br>
            <a:br>
              <a:rPr lang="da-DK" sz="3000"/>
            </a:br>
            <a:endParaRPr lang="da-DK" sz="3000"/>
          </a:p>
        </p:txBody>
      </p:sp>
      <p:pic>
        <p:nvPicPr>
          <p:cNvPr id="3" name="Video 3" descr="Planlægning af personer">
            <a:extLst>
              <a:ext uri="{FF2B5EF4-FFF2-40B4-BE49-F238E27FC236}">
                <a16:creationId xmlns:a16="http://schemas.microsoft.com/office/drawing/2014/main" id="{DDEEA84D-9FC8-AF15-7326-D66C607477AB}"/>
              </a:ext>
            </a:extLst>
          </p:cNvPr>
          <p:cNvPicPr>
            <a:picLocks noChangeAspect="1"/>
          </p:cNvPicPr>
          <p:nvPr>
            <a:videoFile r:link="rId2"/>
            <p:extLst>
              <p:ext uri="{DAA4B4D4-6D71-4841-9C94-3DE7FCFB9230}">
                <p14:media xmlns:p14="http://schemas.microsoft.com/office/powerpoint/2010/main" r:embed="rId1"/>
              </p:ext>
            </p:extLst>
          </p:nvPr>
        </p:nvPicPr>
        <p:blipFill>
          <a:blip r:embed="rId5"/>
          <a:srcRect l="16311" r="8065" b="1"/>
          <a:stretch/>
        </p:blipFill>
        <p:spPr>
          <a:xfrm>
            <a:off x="7132320" y="2844427"/>
            <a:ext cx="4253269" cy="3172634"/>
          </a:xfrm>
          <a:prstGeom prst="rect">
            <a:avLst/>
          </a:prstGeom>
          <a:noFill/>
          <a:ln>
            <a:noFill/>
          </a:ln>
        </p:spPr>
      </p:pic>
    </p:spTree>
    <p:extLst>
      <p:ext uri="{BB962C8B-B14F-4D97-AF65-F5344CB8AC3E}">
        <p14:creationId xmlns:p14="http://schemas.microsoft.com/office/powerpoint/2010/main" val="977505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1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mute="1">
                <p:cTn id="12" repeatCount="indefinite" fill="hold" display="0">
                  <p:stCondLst>
                    <p:cond delay="indefinite"/>
                  </p:stCondLst>
                </p:cTn>
                <p:tgtEl>
                  <p:spTgt spid="3"/>
                </p:tgtEl>
              </p:cMediaNode>
            </p:vide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da-DK"/>
              <a:t>Drejebogen</a:t>
            </a:r>
          </a:p>
        </p:txBody>
      </p:sp>
      <p:pic>
        <p:nvPicPr>
          <p:cNvPr id="9" name="Billede 8">
            <a:extLst>
              <a:ext uri="{FF2B5EF4-FFF2-40B4-BE49-F238E27FC236}">
                <a16:creationId xmlns:a16="http://schemas.microsoft.com/office/drawing/2014/main" id="{01574222-5F57-4CA5-B4E5-6E11E6EF157B}"/>
              </a:ext>
            </a:extLst>
          </p:cNvPr>
          <p:cNvPicPr>
            <a:picLocks noChangeAspect="1"/>
          </p:cNvPicPr>
          <p:nvPr/>
        </p:nvPicPr>
        <p:blipFill>
          <a:blip r:embed="rId3"/>
          <a:srcRect t="3757"/>
          <a:stretch/>
        </p:blipFill>
        <p:spPr>
          <a:xfrm>
            <a:off x="1358749" y="741535"/>
            <a:ext cx="9822771" cy="5946075"/>
          </a:xfrm>
          <a:prstGeom prst="rect">
            <a:avLst/>
          </a:prstGeom>
        </p:spPr>
      </p:pic>
    </p:spTree>
    <p:extLst>
      <p:ext uri="{BB962C8B-B14F-4D97-AF65-F5344CB8AC3E}">
        <p14:creationId xmlns:p14="http://schemas.microsoft.com/office/powerpoint/2010/main" val="427409662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F306F25-0DC0-BA4E-8B88-14ADFA1437FF}"/>
              </a:ext>
            </a:extLst>
          </p:cNvPr>
          <p:cNvSpPr>
            <a:spLocks noGrp="1"/>
          </p:cNvSpPr>
          <p:nvPr>
            <p:ph type="title"/>
          </p:nvPr>
        </p:nvSpPr>
        <p:spPr>
          <a:xfrm>
            <a:off x="1981200" y="412818"/>
            <a:ext cx="8229600" cy="1143000"/>
          </a:xfrm>
        </p:spPr>
        <p:txBody>
          <a:bodyPr anchor="ctr">
            <a:normAutofit/>
          </a:bodyPr>
          <a:lstStyle/>
          <a:p>
            <a:r>
              <a:rPr lang="da-DK">
                <a:solidFill>
                  <a:srgbClr val="004473"/>
                </a:solidFill>
              </a:rPr>
              <a:t>Tidsplan eksempel “ny kardiologi”</a:t>
            </a:r>
          </a:p>
        </p:txBody>
      </p:sp>
      <p:sp>
        <p:nvSpPr>
          <p:cNvPr id="3" name="Pladsholder til indhold 2">
            <a:extLst>
              <a:ext uri="{FF2B5EF4-FFF2-40B4-BE49-F238E27FC236}">
                <a16:creationId xmlns:a16="http://schemas.microsoft.com/office/drawing/2014/main" id="{C313ECC9-94CD-2F43-97EC-3DEEFDCA3253}"/>
              </a:ext>
            </a:extLst>
          </p:cNvPr>
          <p:cNvSpPr>
            <a:spLocks noGrp="1"/>
          </p:cNvSpPr>
          <p:nvPr>
            <p:ph type="body" idx="1"/>
          </p:nvPr>
        </p:nvSpPr>
        <p:spPr>
          <a:xfrm>
            <a:off x="1981200" y="1555818"/>
            <a:ext cx="8773297" cy="5421827"/>
          </a:xfrm>
        </p:spPr>
        <p:txBody>
          <a:bodyPr>
            <a:normAutofit fontScale="92500" lnSpcReduction="20000"/>
          </a:bodyPr>
          <a:lstStyle/>
          <a:p>
            <a:pPr>
              <a:lnSpc>
                <a:spcPct val="90000"/>
              </a:lnSpc>
            </a:pPr>
            <a:r>
              <a:rPr lang="da-DK" sz="1500" b="1">
                <a:solidFill>
                  <a:srgbClr val="004473"/>
                </a:solidFill>
              </a:rPr>
              <a:t>1 </a:t>
            </a:r>
            <a:r>
              <a:rPr lang="da-DK" sz="1500" b="1" u="sng">
                <a:solidFill>
                  <a:srgbClr val="004473"/>
                </a:solidFill>
              </a:rPr>
              <a:t>teknologi (20 min)  (11.00-11.20) </a:t>
            </a:r>
          </a:p>
          <a:p>
            <a:pPr>
              <a:lnSpc>
                <a:spcPct val="90000"/>
              </a:lnSpc>
            </a:pPr>
            <a:r>
              <a:rPr lang="da-DK" sz="1500" b="1" u="sng">
                <a:solidFill>
                  <a:srgbClr val="004473"/>
                </a:solidFill>
              </a:rPr>
              <a:t>Powerpoint slide 1-44</a:t>
            </a:r>
            <a:endParaRPr lang="da-DK" sz="1500">
              <a:solidFill>
                <a:srgbClr val="004473"/>
              </a:solidFill>
            </a:endParaRPr>
          </a:p>
          <a:p>
            <a:pPr>
              <a:lnSpc>
                <a:spcPct val="90000"/>
              </a:lnSpc>
            </a:pPr>
            <a:r>
              <a:rPr lang="da-DK" sz="1500">
                <a:solidFill>
                  <a:srgbClr val="004473"/>
                </a:solidFill>
              </a:rPr>
              <a:t>Nyt om udredning af hjerte-kar sygdom. Hvornår bruger vi hjerte-CT, Rubidium-PET og KAG. Har arbejdstest en plads i udredning? </a:t>
            </a:r>
          </a:p>
          <a:p>
            <a:pPr>
              <a:lnSpc>
                <a:spcPct val="90000"/>
              </a:lnSpc>
            </a:pPr>
            <a:r>
              <a:rPr lang="da-DK" sz="1500" err="1">
                <a:solidFill>
                  <a:srgbClr val="004473"/>
                </a:solidFill>
              </a:rPr>
              <a:t>Hjerteamyloidose</a:t>
            </a:r>
            <a:r>
              <a:rPr lang="da-DK" sz="1500">
                <a:solidFill>
                  <a:srgbClr val="004473"/>
                </a:solidFill>
              </a:rPr>
              <a:t> afsløret med </a:t>
            </a:r>
            <a:r>
              <a:rPr lang="da-DK" sz="1500" err="1">
                <a:solidFill>
                  <a:srgbClr val="004473"/>
                </a:solidFill>
              </a:rPr>
              <a:t>knoglescintigrafi</a:t>
            </a:r>
            <a:r>
              <a:rPr lang="da-DK" sz="1500">
                <a:solidFill>
                  <a:srgbClr val="004473"/>
                </a:solidFill>
              </a:rPr>
              <a:t>.  </a:t>
            </a:r>
          </a:p>
          <a:p>
            <a:pPr>
              <a:lnSpc>
                <a:spcPct val="90000"/>
              </a:lnSpc>
            </a:pPr>
            <a:r>
              <a:rPr lang="da-DK" sz="1500">
                <a:solidFill>
                  <a:srgbClr val="004473"/>
                </a:solidFill>
              </a:rPr>
              <a:t>Lomme-ekkokardiografi (evt. live-demo) </a:t>
            </a:r>
          </a:p>
          <a:p>
            <a:pPr>
              <a:lnSpc>
                <a:spcPct val="90000"/>
              </a:lnSpc>
            </a:pPr>
            <a:r>
              <a:rPr lang="da-DK" sz="1500">
                <a:solidFill>
                  <a:srgbClr val="004473"/>
                </a:solidFill>
              </a:rPr>
              <a:t>Hjerte CT </a:t>
            </a:r>
            <a:r>
              <a:rPr lang="da-DK" sz="1500" err="1">
                <a:solidFill>
                  <a:srgbClr val="004473"/>
                </a:solidFill>
              </a:rPr>
              <a:t>ink</a:t>
            </a:r>
            <a:r>
              <a:rPr lang="da-DK" sz="1500">
                <a:solidFill>
                  <a:srgbClr val="004473"/>
                </a:solidFill>
              </a:rPr>
              <a:t> 3 min video</a:t>
            </a:r>
          </a:p>
          <a:p>
            <a:pPr>
              <a:lnSpc>
                <a:spcPct val="90000"/>
              </a:lnSpc>
            </a:pPr>
            <a:endParaRPr lang="da-DK" sz="1500" b="1" u="sng">
              <a:solidFill>
                <a:srgbClr val="004473"/>
              </a:solidFill>
            </a:endParaRPr>
          </a:p>
          <a:p>
            <a:pPr>
              <a:lnSpc>
                <a:spcPct val="90000"/>
              </a:lnSpc>
            </a:pPr>
            <a:r>
              <a:rPr lang="da-DK" sz="1500" b="1" u="sng">
                <a:solidFill>
                  <a:srgbClr val="004473"/>
                </a:solidFill>
              </a:rPr>
              <a:t>2 Hjertesvigt behandling (15 min)  11.20-11.40</a:t>
            </a:r>
          </a:p>
          <a:p>
            <a:pPr>
              <a:lnSpc>
                <a:spcPct val="90000"/>
              </a:lnSpc>
            </a:pPr>
            <a:r>
              <a:rPr lang="da-DK" sz="1500" b="1" u="sng">
                <a:solidFill>
                  <a:srgbClr val="004473"/>
                </a:solidFill>
              </a:rPr>
              <a:t> Powerpoint 45-59</a:t>
            </a:r>
          </a:p>
          <a:p>
            <a:pPr>
              <a:lnSpc>
                <a:spcPct val="90000"/>
              </a:lnSpc>
            </a:pPr>
            <a:endParaRPr lang="da-DK" sz="1500" b="1" u="sng">
              <a:solidFill>
                <a:srgbClr val="004473"/>
              </a:solidFill>
            </a:endParaRPr>
          </a:p>
          <a:p>
            <a:pPr>
              <a:lnSpc>
                <a:spcPct val="90000"/>
              </a:lnSpc>
            </a:pPr>
            <a:r>
              <a:rPr lang="da-DK" sz="1500">
                <a:solidFill>
                  <a:srgbClr val="004473"/>
                </a:solidFill>
              </a:rPr>
              <a:t>Nye behandlinger/guidelines af hjertesvigt – Hvornår bruger vi </a:t>
            </a:r>
            <a:r>
              <a:rPr lang="da-DK" sz="1500" err="1">
                <a:solidFill>
                  <a:srgbClr val="004473"/>
                </a:solidFill>
              </a:rPr>
              <a:t>Entresto</a:t>
            </a:r>
            <a:r>
              <a:rPr lang="da-DK" sz="1500">
                <a:solidFill>
                  <a:srgbClr val="004473"/>
                </a:solidFill>
              </a:rPr>
              <a:t>?  Diabetes </a:t>
            </a:r>
            <a:r>
              <a:rPr lang="da-DK" sz="1500" err="1">
                <a:solidFill>
                  <a:srgbClr val="004473"/>
                </a:solidFill>
              </a:rPr>
              <a:t>middler</a:t>
            </a:r>
            <a:r>
              <a:rPr lang="da-DK" sz="1500">
                <a:solidFill>
                  <a:srgbClr val="004473"/>
                </a:solidFill>
              </a:rPr>
              <a:t> med/uden diabetes: SGLT-2 </a:t>
            </a:r>
            <a:r>
              <a:rPr lang="da-DK" sz="1500" err="1">
                <a:solidFill>
                  <a:srgbClr val="004473"/>
                </a:solidFill>
              </a:rPr>
              <a:t>hæmmere</a:t>
            </a:r>
            <a:r>
              <a:rPr lang="da-DK" sz="1500">
                <a:solidFill>
                  <a:srgbClr val="004473"/>
                </a:solidFill>
              </a:rPr>
              <a:t> (</a:t>
            </a:r>
            <a:r>
              <a:rPr lang="da-DK" sz="1500" err="1">
                <a:solidFill>
                  <a:srgbClr val="004473"/>
                </a:solidFill>
              </a:rPr>
              <a:t>dapa</a:t>
            </a:r>
            <a:r>
              <a:rPr lang="da-DK" sz="1500">
                <a:solidFill>
                  <a:srgbClr val="004473"/>
                </a:solidFill>
              </a:rPr>
              <a:t>-, </a:t>
            </a:r>
            <a:r>
              <a:rPr lang="da-DK" sz="1500" err="1">
                <a:solidFill>
                  <a:srgbClr val="004473"/>
                </a:solidFill>
              </a:rPr>
              <a:t>empa</a:t>
            </a:r>
            <a:r>
              <a:rPr lang="da-DK" sz="1500">
                <a:solidFill>
                  <a:srgbClr val="004473"/>
                </a:solidFill>
              </a:rPr>
              <a:t>-, </a:t>
            </a:r>
            <a:r>
              <a:rPr lang="da-DK" sz="1500" err="1">
                <a:solidFill>
                  <a:srgbClr val="004473"/>
                </a:solidFill>
              </a:rPr>
              <a:t>cana-glifloziner</a:t>
            </a:r>
            <a:r>
              <a:rPr lang="da-DK" sz="1500">
                <a:solidFill>
                  <a:srgbClr val="004473"/>
                </a:solidFill>
              </a:rPr>
              <a:t>) og GLP1-R-antagonister </a:t>
            </a:r>
          </a:p>
          <a:p>
            <a:pPr>
              <a:lnSpc>
                <a:spcPct val="90000"/>
              </a:lnSpc>
            </a:pPr>
            <a:endParaRPr lang="da-DK" sz="1500">
              <a:solidFill>
                <a:srgbClr val="004473"/>
              </a:solidFill>
            </a:endParaRPr>
          </a:p>
          <a:p>
            <a:pPr>
              <a:lnSpc>
                <a:spcPct val="90000"/>
              </a:lnSpc>
            </a:pPr>
            <a:r>
              <a:rPr lang="da-DK" sz="1500" b="1" u="sng">
                <a:solidFill>
                  <a:srgbClr val="004473"/>
                </a:solidFill>
              </a:rPr>
              <a:t>3 </a:t>
            </a:r>
            <a:r>
              <a:rPr lang="da-DK" sz="1500" b="1" u="sng" err="1">
                <a:solidFill>
                  <a:srgbClr val="004473"/>
                </a:solidFill>
              </a:rPr>
              <a:t>Reafel</a:t>
            </a:r>
            <a:r>
              <a:rPr lang="da-DK" sz="1500" b="1" u="sng">
                <a:solidFill>
                  <a:srgbClr val="004473"/>
                </a:solidFill>
              </a:rPr>
              <a:t> </a:t>
            </a:r>
            <a:r>
              <a:rPr lang="da-DK" sz="1500" b="1" u="sng" err="1">
                <a:solidFill>
                  <a:srgbClr val="004473"/>
                </a:solidFill>
              </a:rPr>
              <a:t>kardiostafet</a:t>
            </a:r>
            <a:r>
              <a:rPr lang="da-DK" sz="1500" b="1" u="sng">
                <a:solidFill>
                  <a:srgbClr val="004473"/>
                </a:solidFill>
              </a:rPr>
              <a:t> (20 min) 11.40.12.05</a:t>
            </a:r>
          </a:p>
          <a:p>
            <a:pPr>
              <a:lnSpc>
                <a:spcPct val="90000"/>
              </a:lnSpc>
            </a:pPr>
            <a:r>
              <a:rPr lang="da-DK" sz="1500" b="1" u="sng">
                <a:solidFill>
                  <a:srgbClr val="004473"/>
                </a:solidFill>
              </a:rPr>
              <a:t> Powerpoint 60-64</a:t>
            </a:r>
            <a:endParaRPr lang="da-DK" sz="1500">
              <a:solidFill>
                <a:srgbClr val="004473"/>
              </a:solidFill>
            </a:endParaRPr>
          </a:p>
          <a:p>
            <a:pPr>
              <a:lnSpc>
                <a:spcPct val="90000"/>
              </a:lnSpc>
            </a:pPr>
            <a:r>
              <a:rPr lang="da-DK" sz="1500">
                <a:solidFill>
                  <a:srgbClr val="004473"/>
                </a:solidFill>
              </a:rPr>
              <a:t>Faglig sparring, </a:t>
            </a:r>
            <a:r>
              <a:rPr lang="da-DK" sz="1500" err="1">
                <a:solidFill>
                  <a:srgbClr val="004473"/>
                </a:solidFill>
              </a:rPr>
              <a:t>beh</a:t>
            </a:r>
            <a:r>
              <a:rPr lang="da-DK" sz="1500">
                <a:solidFill>
                  <a:srgbClr val="004473"/>
                </a:solidFill>
              </a:rPr>
              <a:t>. Ansvar hos egen læge</a:t>
            </a:r>
          </a:p>
          <a:p>
            <a:pPr>
              <a:lnSpc>
                <a:spcPct val="90000"/>
              </a:lnSpc>
            </a:pPr>
            <a:r>
              <a:rPr lang="da-DK" sz="1500">
                <a:solidFill>
                  <a:srgbClr val="004473"/>
                </a:solidFill>
              </a:rPr>
              <a:t>Cases og diskussion</a:t>
            </a:r>
          </a:p>
          <a:p>
            <a:pPr>
              <a:lnSpc>
                <a:spcPct val="90000"/>
              </a:lnSpc>
            </a:pPr>
            <a:r>
              <a:rPr lang="da-DK" sz="1500">
                <a:solidFill>
                  <a:srgbClr val="004473"/>
                </a:solidFill>
              </a:rPr>
              <a:t>nyt samarbejdsmodel: </a:t>
            </a:r>
            <a:r>
              <a:rPr lang="da-DK" sz="1500" err="1">
                <a:solidFill>
                  <a:srgbClr val="004473"/>
                </a:solidFill>
              </a:rPr>
              <a:t>Holter</a:t>
            </a:r>
            <a:r>
              <a:rPr lang="da-DK" sz="1500">
                <a:solidFill>
                  <a:srgbClr val="004473"/>
                </a:solidFill>
              </a:rPr>
              <a:t> monitorering kan gøres nemt og uden ventetid i Almen Praksis med kardiologens støtte. REAFEL projektet, når </a:t>
            </a:r>
            <a:r>
              <a:rPr lang="da-DK" sz="1500" err="1">
                <a:solidFill>
                  <a:srgbClr val="004473"/>
                </a:solidFill>
              </a:rPr>
              <a:t>shared-care</a:t>
            </a:r>
            <a:r>
              <a:rPr lang="da-DK" sz="1500">
                <a:solidFill>
                  <a:srgbClr val="004473"/>
                </a:solidFill>
              </a:rPr>
              <a:t> er en realitet. </a:t>
            </a:r>
          </a:p>
          <a:p>
            <a:pPr>
              <a:lnSpc>
                <a:spcPct val="90000"/>
              </a:lnSpc>
            </a:pPr>
            <a:endParaRPr lang="da-DK" sz="1500">
              <a:solidFill>
                <a:srgbClr val="004473"/>
              </a:solidFill>
            </a:endParaRPr>
          </a:p>
        </p:txBody>
      </p:sp>
    </p:spTree>
    <p:extLst>
      <p:ext uri="{BB962C8B-B14F-4D97-AF65-F5344CB8AC3E}">
        <p14:creationId xmlns:p14="http://schemas.microsoft.com/office/powerpoint/2010/main" val="1077587286"/>
      </p:ext>
    </p:extLst>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D821A02-36C2-0A4A-8439-A49B23281DDB}"/>
              </a:ext>
            </a:extLst>
          </p:cNvPr>
          <p:cNvSpPr>
            <a:spLocks noGrp="1"/>
          </p:cNvSpPr>
          <p:nvPr>
            <p:ph type="title"/>
          </p:nvPr>
        </p:nvSpPr>
        <p:spPr>
          <a:xfrm>
            <a:off x="1981200" y="611246"/>
            <a:ext cx="8983211" cy="1143000"/>
          </a:xfrm>
        </p:spPr>
        <p:txBody>
          <a:bodyPr anchor="ctr">
            <a:normAutofit fontScale="90000"/>
          </a:bodyPr>
          <a:lstStyle/>
          <a:p>
            <a:r>
              <a:rPr lang="da-DK" sz="4000">
                <a:solidFill>
                  <a:srgbClr val="004473"/>
                </a:solidFill>
              </a:rPr>
              <a:t>HUSKELISTE til velkomst og præsentation</a:t>
            </a:r>
            <a:br>
              <a:rPr lang="da-DK" sz="4100">
                <a:solidFill>
                  <a:srgbClr val="004473"/>
                </a:solidFill>
              </a:rPr>
            </a:br>
            <a:r>
              <a:rPr lang="da-DK" sz="2000">
                <a:solidFill>
                  <a:srgbClr val="004473"/>
                </a:solidFill>
              </a:rPr>
              <a:t>afsæt 5 minutter i Drejebogen </a:t>
            </a:r>
          </a:p>
        </p:txBody>
      </p:sp>
      <p:sp>
        <p:nvSpPr>
          <p:cNvPr id="3" name="Pladsholder til indhold 2">
            <a:extLst>
              <a:ext uri="{FF2B5EF4-FFF2-40B4-BE49-F238E27FC236}">
                <a16:creationId xmlns:a16="http://schemas.microsoft.com/office/drawing/2014/main" id="{9F60EB9C-99DA-8F44-815A-AB2FA2968DD6}"/>
              </a:ext>
            </a:extLst>
          </p:cNvPr>
          <p:cNvSpPr>
            <a:spLocks noGrp="1"/>
          </p:cNvSpPr>
          <p:nvPr>
            <p:ph type="body" idx="1"/>
          </p:nvPr>
        </p:nvSpPr>
        <p:spPr>
          <a:xfrm>
            <a:off x="1981200" y="1985096"/>
            <a:ext cx="8229600" cy="4525963"/>
          </a:xfrm>
        </p:spPr>
        <p:txBody>
          <a:bodyPr>
            <a:normAutofit/>
          </a:bodyPr>
          <a:lstStyle/>
          <a:p>
            <a:pPr>
              <a:lnSpc>
                <a:spcPct val="90000"/>
              </a:lnSpc>
            </a:pPr>
            <a:r>
              <a:rPr lang="da-DK" sz="2500">
                <a:solidFill>
                  <a:srgbClr val="004473"/>
                </a:solidFill>
              </a:rPr>
              <a:t>Præsentation: underviser, kursusleder, deltager læger/sygeplejersker</a:t>
            </a:r>
          </a:p>
          <a:p>
            <a:pPr>
              <a:lnSpc>
                <a:spcPct val="90000"/>
              </a:lnSpc>
            </a:pPr>
            <a:r>
              <a:rPr lang="da-DK" sz="2500">
                <a:solidFill>
                  <a:srgbClr val="004473"/>
                </a:solidFill>
              </a:rPr>
              <a:t>Introduktion til emnet (kort fra appetizer) og evt. forventningsafstemning. </a:t>
            </a:r>
          </a:p>
          <a:p>
            <a:pPr>
              <a:lnSpc>
                <a:spcPct val="90000"/>
              </a:lnSpc>
            </a:pPr>
            <a:r>
              <a:rPr lang="da-DK" sz="2500">
                <a:solidFill>
                  <a:srgbClr val="004473"/>
                </a:solidFill>
              </a:rPr>
              <a:t>Programtider </a:t>
            </a:r>
          </a:p>
          <a:p>
            <a:pPr>
              <a:lnSpc>
                <a:spcPct val="90000"/>
              </a:lnSpc>
            </a:pPr>
            <a:r>
              <a:rPr lang="da-DK" sz="2500">
                <a:solidFill>
                  <a:srgbClr val="004473"/>
                </a:solidFill>
              </a:rPr>
              <a:t>Praktisk: toilet, vand, kuglepenne osv. </a:t>
            </a:r>
          </a:p>
          <a:p>
            <a:pPr>
              <a:lnSpc>
                <a:spcPct val="90000"/>
              </a:lnSpc>
            </a:pPr>
            <a:r>
              <a:rPr lang="da-DK" sz="2500">
                <a:solidFill>
                  <a:srgbClr val="004473"/>
                </a:solidFill>
              </a:rPr>
              <a:t>Mikrofon og spørgsmålspolitik</a:t>
            </a:r>
          </a:p>
          <a:p>
            <a:pPr>
              <a:lnSpc>
                <a:spcPct val="90000"/>
              </a:lnSpc>
            </a:pPr>
            <a:r>
              <a:rPr lang="da-DK" sz="2500">
                <a:solidFill>
                  <a:srgbClr val="004473"/>
                </a:solidFill>
              </a:rPr>
              <a:t>PowerPoint slides ligger på Conference Manager (åbnes med link) </a:t>
            </a:r>
          </a:p>
          <a:p>
            <a:pPr>
              <a:lnSpc>
                <a:spcPct val="90000"/>
              </a:lnSpc>
            </a:pPr>
            <a:r>
              <a:rPr lang="da-DK" sz="2500">
                <a:solidFill>
                  <a:srgbClr val="004473"/>
                </a:solidFill>
              </a:rPr>
              <a:t>Evalueringsskemaer via QR-kode i PP-slide</a:t>
            </a:r>
          </a:p>
        </p:txBody>
      </p:sp>
    </p:spTree>
    <p:extLst>
      <p:ext uri="{BB962C8B-B14F-4D97-AF65-F5344CB8AC3E}">
        <p14:creationId xmlns:p14="http://schemas.microsoft.com/office/powerpoint/2010/main" val="1199876225"/>
      </p:ext>
    </p:extLst>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5A93BA4-75A7-474B-A473-18D737D42E49}"/>
              </a:ext>
            </a:extLst>
          </p:cNvPr>
          <p:cNvSpPr>
            <a:spLocks noGrp="1"/>
          </p:cNvSpPr>
          <p:nvPr>
            <p:ph type="title"/>
          </p:nvPr>
        </p:nvSpPr>
        <p:spPr>
          <a:xfrm>
            <a:off x="1981200" y="626975"/>
            <a:ext cx="8229600" cy="1143000"/>
          </a:xfrm>
        </p:spPr>
        <p:txBody>
          <a:bodyPr anchor="ctr">
            <a:normAutofit/>
          </a:bodyPr>
          <a:lstStyle/>
          <a:p>
            <a:r>
              <a:rPr lang="da-DK">
                <a:solidFill>
                  <a:srgbClr val="004473"/>
                </a:solidFill>
              </a:rPr>
              <a:t>HUSKELISTE til afrunding </a:t>
            </a:r>
            <a:br>
              <a:rPr lang="da-DK">
                <a:solidFill>
                  <a:srgbClr val="004473"/>
                </a:solidFill>
              </a:rPr>
            </a:br>
            <a:r>
              <a:rPr lang="da-DK" sz="1800">
                <a:solidFill>
                  <a:srgbClr val="004473"/>
                </a:solidFill>
              </a:rPr>
              <a:t>afsæt 5-10 minutter i Drejebogen</a:t>
            </a:r>
          </a:p>
        </p:txBody>
      </p:sp>
      <p:sp>
        <p:nvSpPr>
          <p:cNvPr id="3" name="Pladsholder til indhold 2">
            <a:extLst>
              <a:ext uri="{FF2B5EF4-FFF2-40B4-BE49-F238E27FC236}">
                <a16:creationId xmlns:a16="http://schemas.microsoft.com/office/drawing/2014/main" id="{873A8CFB-FC55-3949-8B79-43B6FE4D3907}"/>
              </a:ext>
            </a:extLst>
          </p:cNvPr>
          <p:cNvSpPr>
            <a:spLocks noGrp="1"/>
          </p:cNvSpPr>
          <p:nvPr>
            <p:ph type="body" idx="1"/>
          </p:nvPr>
        </p:nvSpPr>
        <p:spPr>
          <a:xfrm>
            <a:off x="1981200" y="1994484"/>
            <a:ext cx="8229600" cy="4525963"/>
          </a:xfrm>
        </p:spPr>
        <p:txBody>
          <a:bodyPr>
            <a:normAutofit/>
          </a:bodyPr>
          <a:lstStyle/>
          <a:p>
            <a:pPr>
              <a:lnSpc>
                <a:spcPct val="90000"/>
              </a:lnSpc>
            </a:pPr>
            <a:r>
              <a:rPr lang="da-DK" sz="2500">
                <a:solidFill>
                  <a:srgbClr val="004473"/>
                </a:solidFill>
              </a:rPr>
              <a:t>Tak til underviser</a:t>
            </a:r>
          </a:p>
          <a:p>
            <a:pPr>
              <a:lnSpc>
                <a:spcPct val="90000"/>
              </a:lnSpc>
            </a:pPr>
            <a:r>
              <a:rPr lang="da-DK" sz="2500">
                <a:solidFill>
                  <a:srgbClr val="004473"/>
                </a:solidFill>
              </a:rPr>
              <a:t>Spørgsmål fra kursister </a:t>
            </a:r>
          </a:p>
          <a:p>
            <a:pPr>
              <a:lnSpc>
                <a:spcPct val="90000"/>
              </a:lnSpc>
            </a:pPr>
            <a:r>
              <a:rPr lang="da-DK" sz="2500">
                <a:solidFill>
                  <a:srgbClr val="004473"/>
                </a:solidFill>
              </a:rPr>
              <a:t>Opsamling- skriv et par ”take home message” op, evt. svar på de spørgsmål der er stillet i appetizer.</a:t>
            </a:r>
          </a:p>
          <a:p>
            <a:pPr>
              <a:lnSpc>
                <a:spcPct val="90000"/>
              </a:lnSpc>
            </a:pPr>
            <a:r>
              <a:rPr lang="da-DK" sz="2500">
                <a:solidFill>
                  <a:srgbClr val="004473"/>
                </a:solidFill>
              </a:rPr>
              <a:t>Kontakt info til kursusleder/underviser</a:t>
            </a:r>
          </a:p>
          <a:p>
            <a:pPr>
              <a:lnSpc>
                <a:spcPct val="90000"/>
              </a:lnSpc>
            </a:pPr>
            <a:r>
              <a:rPr lang="da-DK" sz="2500">
                <a:solidFill>
                  <a:srgbClr val="004473"/>
                </a:solidFill>
              </a:rPr>
              <a:t>Gentag hvor PowerPoint slides ligger online</a:t>
            </a:r>
          </a:p>
          <a:p>
            <a:pPr>
              <a:lnSpc>
                <a:spcPct val="90000"/>
              </a:lnSpc>
            </a:pPr>
            <a:r>
              <a:rPr lang="da-DK" sz="2500">
                <a:solidFill>
                  <a:srgbClr val="004473"/>
                </a:solidFill>
              </a:rPr>
              <a:t>Evalueringsskemaer udfyldes via QR-kode</a:t>
            </a:r>
          </a:p>
          <a:p>
            <a:pPr>
              <a:lnSpc>
                <a:spcPct val="90000"/>
              </a:lnSpc>
            </a:pPr>
            <a:r>
              <a:rPr lang="da-DK" sz="2500">
                <a:solidFill>
                  <a:srgbClr val="004473"/>
                </a:solidFill>
              </a:rPr>
              <a:t>Pause tidspunkt ”</a:t>
            </a:r>
            <a:r>
              <a:rPr lang="da-DK" sz="2500" i="1">
                <a:solidFill>
                  <a:srgbClr val="004473"/>
                </a:solidFill>
              </a:rPr>
              <a:t>eks. vi mødes kl. 16.30 igen i plenum” </a:t>
            </a:r>
          </a:p>
        </p:txBody>
      </p:sp>
    </p:spTree>
    <p:extLst>
      <p:ext uri="{BB962C8B-B14F-4D97-AF65-F5344CB8AC3E}">
        <p14:creationId xmlns:p14="http://schemas.microsoft.com/office/powerpoint/2010/main" val="1445065028"/>
      </p:ext>
    </p:extLst>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5280CA-0B72-A295-3F13-4C7475EAE09E}"/>
            </a:ext>
          </a:extLst>
        </p:cNvPr>
        <p:cNvGrpSpPr/>
        <p:nvPr/>
      </p:nvGrpSpPr>
      <p:grpSpPr>
        <a:xfrm>
          <a:off x="0" y="0"/>
          <a:ext cx="0" cy="0"/>
          <a:chOff x="0" y="0"/>
          <a:chExt cx="0" cy="0"/>
        </a:xfrm>
      </p:grpSpPr>
      <p:pic>
        <p:nvPicPr>
          <p:cNvPr id="5" name="Picture 3" descr="Person, der peger på et kort">
            <a:extLst>
              <a:ext uri="{FF2B5EF4-FFF2-40B4-BE49-F238E27FC236}">
                <a16:creationId xmlns:a16="http://schemas.microsoft.com/office/drawing/2014/main" id="{DDB58BD8-19EF-9FD5-145C-CF7B38D796BB}"/>
              </a:ext>
            </a:extLst>
          </p:cNvPr>
          <p:cNvPicPr>
            <a:picLocks noChangeAspect="1"/>
          </p:cNvPicPr>
          <p:nvPr/>
        </p:nvPicPr>
        <p:blipFill>
          <a:blip r:embed="rId3"/>
          <a:srcRect r="10519" b="5"/>
          <a:stretch/>
        </p:blipFill>
        <p:spPr>
          <a:xfrm>
            <a:off x="6256715" y="2011680"/>
            <a:ext cx="5414236" cy="4038632"/>
          </a:xfrm>
          <a:prstGeom prst="rect">
            <a:avLst/>
          </a:prstGeom>
          <a:noFill/>
          <a:ln>
            <a:noFill/>
          </a:ln>
        </p:spPr>
      </p:pic>
      <p:sp>
        <p:nvSpPr>
          <p:cNvPr id="2" name="Titel 1">
            <a:extLst>
              <a:ext uri="{FF2B5EF4-FFF2-40B4-BE49-F238E27FC236}">
                <a16:creationId xmlns:a16="http://schemas.microsoft.com/office/drawing/2014/main" id="{06C524A1-EAF7-C0FA-BA71-1A4F2E7C252F}"/>
              </a:ext>
            </a:extLst>
          </p:cNvPr>
          <p:cNvSpPr>
            <a:spLocks noGrp="1"/>
          </p:cNvSpPr>
          <p:nvPr>
            <p:ph type="title"/>
          </p:nvPr>
        </p:nvSpPr>
        <p:spPr>
          <a:xfrm>
            <a:off x="387662" y="833805"/>
            <a:ext cx="5708338" cy="3047563"/>
          </a:xfrm>
        </p:spPr>
        <p:txBody>
          <a:bodyPr anchor="t">
            <a:normAutofit/>
          </a:bodyPr>
          <a:lstStyle/>
          <a:p>
            <a:r>
              <a:rPr lang="da-DK" sz="3900">
                <a:effectLst>
                  <a:outerShdw blurRad="50800" dist="38100" dir="2700000" algn="tl" rotWithShape="0">
                    <a:prstClr val="black">
                      <a:alpha val="40000"/>
                    </a:prstClr>
                  </a:outerShdw>
                </a:effectLst>
              </a:rPr>
              <a:t>Praktisk og økonomi</a:t>
            </a:r>
            <a:br>
              <a:rPr lang="da-DK" sz="3900">
                <a:effectLst>
                  <a:outerShdw blurRad="50800" dist="38100" dir="2700000" algn="tl" rotWithShape="0">
                    <a:prstClr val="black">
                      <a:alpha val="40000"/>
                    </a:prstClr>
                  </a:outerShdw>
                </a:effectLst>
              </a:rPr>
            </a:br>
            <a:br>
              <a:rPr lang="da-DK" sz="3900"/>
            </a:br>
            <a:r>
              <a:rPr lang="da-DK" sz="3900" b="1">
                <a:hlinkClick r:id="rId4">
                  <a:extLst>
                    <a:ext uri="{A12FA001-AC4F-418D-AE19-62706E023703}">
                      <ahyp:hlinkClr xmlns:ahyp="http://schemas.microsoft.com/office/drawing/2018/hyperlinkcolor" val="tx"/>
                    </a:ext>
                  </a:extLst>
                </a:hlinkClick>
              </a:rPr>
              <a:t>www.storepraksisdag.dk</a:t>
            </a:r>
            <a:br>
              <a:rPr lang="da-DK" sz="3900" b="1"/>
            </a:br>
            <a:endParaRPr lang="da-DK" sz="3900"/>
          </a:p>
        </p:txBody>
      </p:sp>
    </p:spTree>
    <p:extLst>
      <p:ext uri="{BB962C8B-B14F-4D97-AF65-F5344CB8AC3E}">
        <p14:creationId xmlns:p14="http://schemas.microsoft.com/office/powerpoint/2010/main" val="93733692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78E4908-678F-41D9-8006-78F9619D71FC}"/>
              </a:ext>
            </a:extLst>
          </p:cNvPr>
          <p:cNvSpPr>
            <a:spLocks noGrp="1"/>
          </p:cNvSpPr>
          <p:nvPr>
            <p:ph type="title"/>
          </p:nvPr>
        </p:nvSpPr>
        <p:spPr>
          <a:xfrm>
            <a:off x="1149060" y="578955"/>
            <a:ext cx="9152697" cy="1249845"/>
          </a:xfrm>
        </p:spPr>
        <p:txBody>
          <a:bodyPr/>
          <a:lstStyle/>
          <a:p>
            <a:r>
              <a:rPr lang="da-DK">
                <a:effectLst>
                  <a:outerShdw blurRad="50800" dist="38100" dir="2700000" algn="tl" rotWithShape="0">
                    <a:prstClr val="black">
                      <a:alpha val="40000"/>
                    </a:prstClr>
                  </a:outerShdw>
                </a:effectLst>
                <a:latin typeface="Fira Sans"/>
              </a:rPr>
              <a:t>VIGTIGE DATOER</a:t>
            </a:r>
            <a:br>
              <a:rPr lang="da-DK">
                <a:effectLst>
                  <a:outerShdw blurRad="50800" dist="38100" dir="2700000" algn="tl" rotWithShape="0">
                    <a:prstClr val="black">
                      <a:alpha val="40000"/>
                    </a:prstClr>
                  </a:outerShdw>
                </a:effectLst>
                <a:latin typeface="Fira Sans"/>
              </a:rPr>
            </a:br>
            <a:r>
              <a:rPr lang="da-DK" sz="2800" b="0">
                <a:solidFill>
                  <a:srgbClr val="000000"/>
                </a:solidFill>
                <a:effectLst>
                  <a:outerShdw blurRad="50800" dist="38100" dir="2700000" algn="tl" rotWithShape="0">
                    <a:prstClr val="black">
                      <a:alpha val="40000"/>
                    </a:prstClr>
                  </a:outerShdw>
                </a:effectLst>
                <a:latin typeface="Aptos"/>
              </a:rPr>
              <a:t>d. 31/1 2025 indsend appetizer </a:t>
            </a:r>
            <a:br>
              <a:rPr lang="da-DK" sz="2800" b="0">
                <a:effectLst>
                  <a:outerShdw blurRad="50800" dist="38100" dir="2700000" algn="tl" rotWithShape="0">
                    <a:prstClr val="black">
                      <a:alpha val="40000"/>
                    </a:prstClr>
                  </a:outerShdw>
                </a:effectLst>
                <a:latin typeface="Aptos"/>
              </a:rPr>
            </a:br>
            <a:endParaRPr lang="da-DK" sz="2800" b="0">
              <a:effectLst>
                <a:outerShdw blurRad="50800" dist="38100" dir="2700000" algn="tl" rotWithShape="0">
                  <a:prstClr val="black">
                    <a:alpha val="40000"/>
                  </a:prstClr>
                </a:outerShdw>
              </a:effectLst>
              <a:latin typeface="Aptos"/>
            </a:endParaRPr>
          </a:p>
          <a:p>
            <a:r>
              <a:rPr lang="da-DK" sz="2800" b="0">
                <a:solidFill>
                  <a:srgbClr val="000000"/>
                </a:solidFill>
                <a:effectLst>
                  <a:outerShdw blurRad="50800" dist="38100" dir="2700000" algn="tl" rotWithShape="0">
                    <a:prstClr val="black">
                      <a:alpha val="40000"/>
                    </a:prstClr>
                  </a:outerShdw>
                </a:effectLst>
                <a:latin typeface="Aptos"/>
              </a:rPr>
              <a:t>d. 3/3 2025: Ønsker til udstyr og </a:t>
            </a:r>
            <a:r>
              <a:rPr lang="da-DK" sz="2800" b="0" err="1">
                <a:solidFill>
                  <a:srgbClr val="000000"/>
                </a:solidFill>
                <a:effectLst>
                  <a:outerShdw blurRad="50800" dist="38100" dir="2700000" algn="tl" rotWithShape="0">
                    <a:prstClr val="black">
                      <a:alpha val="40000"/>
                    </a:prstClr>
                  </a:outerShdw>
                </a:effectLst>
                <a:latin typeface="Aptos"/>
              </a:rPr>
              <a:t>evt</a:t>
            </a:r>
            <a:r>
              <a:rPr lang="da-DK" sz="2800" b="0">
                <a:solidFill>
                  <a:srgbClr val="000000"/>
                </a:solidFill>
                <a:effectLst>
                  <a:outerShdw blurRad="50800" dist="38100" dir="2700000" algn="tl" rotWithShape="0">
                    <a:prstClr val="black">
                      <a:alpha val="40000"/>
                    </a:prstClr>
                  </a:outerShdw>
                </a:effectLst>
                <a:latin typeface="Aptos"/>
              </a:rPr>
              <a:t> lokale størrelse</a:t>
            </a:r>
            <a:br>
              <a:rPr lang="da-DK" sz="2800" b="0">
                <a:effectLst>
                  <a:outerShdw blurRad="50800" dist="38100" dir="2700000" algn="tl" rotWithShape="0">
                    <a:prstClr val="black">
                      <a:alpha val="40000"/>
                    </a:prstClr>
                  </a:outerShdw>
                </a:effectLst>
                <a:latin typeface="Aptos"/>
              </a:rPr>
            </a:br>
            <a:r>
              <a:rPr lang="da-DK" sz="2800" b="0">
                <a:solidFill>
                  <a:srgbClr val="000000"/>
                </a:solidFill>
                <a:effectLst>
                  <a:outerShdw blurRad="50800" dist="38100" dir="2700000" algn="tl" rotWithShape="0">
                    <a:prstClr val="black">
                      <a:alpha val="40000"/>
                    </a:prstClr>
                  </a:outerShdw>
                </a:effectLst>
                <a:latin typeface="Aptos"/>
              </a:rPr>
              <a:t> </a:t>
            </a:r>
            <a:endParaRPr lang="da-DK" sz="2800"/>
          </a:p>
          <a:p>
            <a:r>
              <a:rPr lang="da-DK" sz="2800" b="0">
                <a:solidFill>
                  <a:srgbClr val="000000"/>
                </a:solidFill>
                <a:effectLst>
                  <a:outerShdw blurRad="50800" dist="38100" dir="2700000" algn="tl" rotWithShape="0">
                    <a:prstClr val="black">
                      <a:alpha val="40000"/>
                    </a:prstClr>
                  </a:outerShdw>
                </a:effectLst>
                <a:latin typeface="Aptos"/>
              </a:rPr>
              <a:t>d. 11/3 2025 Tilmeldingen åbner, brug tilsendte link </a:t>
            </a:r>
            <a:br>
              <a:rPr lang="da-DK" sz="2800" b="0">
                <a:effectLst>
                  <a:outerShdw blurRad="50800" dist="38100" dir="2700000" algn="tl" rotWithShape="0">
                    <a:prstClr val="black">
                      <a:alpha val="40000"/>
                    </a:prstClr>
                  </a:outerShdw>
                </a:effectLst>
                <a:latin typeface="Aptos"/>
              </a:rPr>
            </a:br>
            <a:endParaRPr lang="da-DK" sz="2800"/>
          </a:p>
          <a:p>
            <a:r>
              <a:rPr lang="da-DK" sz="2800" b="0">
                <a:solidFill>
                  <a:srgbClr val="000000"/>
                </a:solidFill>
                <a:effectLst>
                  <a:outerShdw blurRad="50800" dist="38100" dir="2700000" algn="tl" rotWithShape="0">
                    <a:prstClr val="black">
                      <a:alpha val="40000"/>
                    </a:prstClr>
                  </a:outerShdw>
                </a:effectLst>
                <a:latin typeface="Aptos"/>
              </a:rPr>
              <a:t>d. 1/4 2025 evt. send materiale til kopiering </a:t>
            </a:r>
            <a:br>
              <a:rPr lang="da-DK" sz="2800" b="0">
                <a:effectLst>
                  <a:outerShdw blurRad="50800" dist="38100" dir="2700000" algn="tl" rotWithShape="0">
                    <a:prstClr val="black">
                      <a:alpha val="40000"/>
                    </a:prstClr>
                  </a:outerShdw>
                </a:effectLst>
                <a:latin typeface="Aptos"/>
              </a:rPr>
            </a:br>
            <a:endParaRPr lang="da-DK" sz="2800"/>
          </a:p>
          <a:p>
            <a:r>
              <a:rPr lang="da-DK" sz="2800" b="0" err="1">
                <a:solidFill>
                  <a:srgbClr val="000000"/>
                </a:solidFill>
                <a:effectLst>
                  <a:outerShdw blurRad="50800" dist="38100" dir="2700000" algn="tl" rotWithShape="0">
                    <a:prstClr val="black">
                      <a:alpha val="40000"/>
                    </a:prstClr>
                  </a:outerShdw>
                </a:effectLst>
                <a:latin typeface="Aptos"/>
              </a:rPr>
              <a:t>ca</a:t>
            </a:r>
            <a:r>
              <a:rPr lang="da-DK" sz="2800" b="0">
                <a:solidFill>
                  <a:srgbClr val="000000"/>
                </a:solidFill>
                <a:effectLst>
                  <a:outerShdw blurRad="50800" dist="38100" dir="2700000" algn="tl" rotWithShape="0">
                    <a:prstClr val="black">
                      <a:alpha val="40000"/>
                    </a:prstClr>
                  </a:outerShdw>
                </a:effectLst>
                <a:latin typeface="Aptos"/>
              </a:rPr>
              <a:t> d 11/4 2025 du modtager besked om deltagerantal og lokalestørrelse </a:t>
            </a:r>
            <a:br>
              <a:rPr lang="da-DK" sz="2800" b="0">
                <a:effectLst>
                  <a:outerShdw blurRad="50800" dist="38100" dir="2700000" algn="tl" rotWithShape="0">
                    <a:prstClr val="black">
                      <a:alpha val="40000"/>
                    </a:prstClr>
                  </a:outerShdw>
                </a:effectLst>
                <a:latin typeface="Aptos"/>
              </a:rPr>
            </a:br>
            <a:endParaRPr lang="da-DK" sz="2800"/>
          </a:p>
          <a:p>
            <a:r>
              <a:rPr lang="da-DK" sz="2800" b="0">
                <a:solidFill>
                  <a:srgbClr val="000000"/>
                </a:solidFill>
                <a:effectLst>
                  <a:outerShdw blurRad="50800" dist="38100" dir="2700000" algn="tl" rotWithShape="0">
                    <a:prstClr val="black">
                      <a:alpha val="40000"/>
                    </a:prstClr>
                  </a:outerShdw>
                </a:effectLst>
                <a:latin typeface="Aptos"/>
              </a:rPr>
              <a:t>d. 8/5 2025 Store praksisdag afholdes, PowerPoints indsendes/afleveres samme dag</a:t>
            </a:r>
            <a:br>
              <a:rPr lang="da-DK" sz="2800" b="0">
                <a:effectLst>
                  <a:outerShdw blurRad="50800" dist="38100" dir="2700000" algn="tl" rotWithShape="0">
                    <a:prstClr val="black">
                      <a:alpha val="40000"/>
                    </a:prstClr>
                  </a:outerShdw>
                </a:effectLst>
                <a:latin typeface="Aptos"/>
              </a:rPr>
            </a:br>
            <a:endParaRPr lang="da-DK" sz="2800"/>
          </a:p>
          <a:p>
            <a:r>
              <a:rPr lang="da-DK" sz="2800" b="0">
                <a:solidFill>
                  <a:srgbClr val="000000"/>
                </a:solidFill>
                <a:effectLst>
                  <a:outerShdw blurRad="50800" dist="38100" dir="2700000" algn="tl" rotWithShape="0">
                    <a:prstClr val="black">
                      <a:alpha val="40000"/>
                    </a:prstClr>
                  </a:outerShdw>
                </a:effectLst>
                <a:latin typeface="Aptos"/>
              </a:rPr>
              <a:t>d 15/5 2025 aflevere kursusleder rapport og fakturering</a:t>
            </a:r>
            <a:endParaRPr lang="da-DK" sz="2800"/>
          </a:p>
          <a:p>
            <a:br>
              <a:rPr lang="da-DK"/>
            </a:br>
            <a:br>
              <a:rPr lang="da-DK"/>
            </a:br>
            <a:br>
              <a:rPr lang="da-DK"/>
            </a:br>
            <a:endParaRPr lang="da-DK"/>
          </a:p>
        </p:txBody>
      </p:sp>
    </p:spTree>
    <p:extLst>
      <p:ext uri="{BB962C8B-B14F-4D97-AF65-F5344CB8AC3E}">
        <p14:creationId xmlns:p14="http://schemas.microsoft.com/office/powerpoint/2010/main" val="193822101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34DC669E-01F4-4F85-8780-75F472762EDB}"/>
              </a:ext>
            </a:extLst>
          </p:cNvPr>
          <p:cNvSpPr>
            <a:spLocks noGrp="1"/>
          </p:cNvSpPr>
          <p:nvPr>
            <p:ph type="title"/>
          </p:nvPr>
        </p:nvSpPr>
        <p:spPr>
          <a:xfrm>
            <a:off x="1981200" y="723346"/>
            <a:ext cx="8229600" cy="1143000"/>
          </a:xfrm>
        </p:spPr>
        <p:txBody>
          <a:bodyPr/>
          <a:lstStyle/>
          <a:p>
            <a:pPr marL="40639">
              <a:lnSpc>
                <a:spcPct val="90000"/>
              </a:lnSpc>
              <a:buSzPct val="60000"/>
            </a:pPr>
            <a:r>
              <a:rPr lang="en-US" err="1">
                <a:effectLst>
                  <a:outerShdw blurRad="50800" dist="38100" dir="2700000" algn="tl" rotWithShape="0">
                    <a:prstClr val="black">
                      <a:alpha val="40000"/>
                    </a:prstClr>
                  </a:outerShdw>
                </a:effectLst>
              </a:rPr>
              <a:t>Kontakt</a:t>
            </a:r>
            <a:br>
              <a:rPr lang="en-US"/>
            </a:br>
            <a:br>
              <a:rPr lang="en-US"/>
            </a:br>
            <a:r>
              <a:rPr lang="da-DK" sz="2000" i="1">
                <a:solidFill>
                  <a:srgbClr val="004473"/>
                </a:solidFill>
              </a:rPr>
              <a:t>Michele Saldo (læge)</a:t>
            </a:r>
            <a:br>
              <a:rPr lang="da-DK" sz="2000" i="1">
                <a:solidFill>
                  <a:srgbClr val="004473"/>
                </a:solidFill>
              </a:rPr>
            </a:br>
            <a:r>
              <a:rPr lang="da-DK" sz="2000" i="1">
                <a:solidFill>
                  <a:srgbClr val="004473"/>
                </a:solidFill>
              </a:rPr>
              <a:t>tlf. 22247006</a:t>
            </a:r>
            <a:br>
              <a:rPr lang="da-DK" sz="2000" i="1">
                <a:solidFill>
                  <a:srgbClr val="004473"/>
                </a:solidFill>
              </a:rPr>
            </a:br>
            <a:r>
              <a:rPr lang="da-DK" sz="2000" i="1">
                <a:solidFill>
                  <a:srgbClr val="004473"/>
                </a:solidFill>
                <a:hlinkClick r:id="rId3">
                  <a:extLst>
                    <a:ext uri="{A12FA001-AC4F-418D-AE19-62706E023703}">
                      <ahyp:hlinkClr xmlns:ahyp="http://schemas.microsoft.com/office/drawing/2018/hyperlinkcolor" val="tx"/>
                    </a:ext>
                  </a:extLst>
                </a:hlinkClick>
              </a:rPr>
              <a:t>m.saldo@dadlnet.dk</a:t>
            </a:r>
            <a:br>
              <a:rPr lang="da-DK" sz="2000" i="1">
                <a:solidFill>
                  <a:srgbClr val="004473"/>
                </a:solidFill>
              </a:rPr>
            </a:br>
            <a:br>
              <a:rPr lang="da-DK" sz="2000" i="1">
                <a:solidFill>
                  <a:srgbClr val="004473"/>
                </a:solidFill>
              </a:rPr>
            </a:br>
            <a:r>
              <a:rPr lang="da-DK" sz="2000" i="1">
                <a:solidFill>
                  <a:srgbClr val="004473"/>
                </a:solidFill>
              </a:rPr>
              <a:t>Alexander von Wallfeld (læge) </a:t>
            </a:r>
            <a:br>
              <a:rPr lang="da-DK" sz="2000" i="1">
                <a:solidFill>
                  <a:srgbClr val="004473"/>
                </a:solidFill>
              </a:rPr>
            </a:br>
            <a:r>
              <a:rPr lang="da-DK" sz="2000" i="1">
                <a:solidFill>
                  <a:srgbClr val="004473"/>
                </a:solidFill>
              </a:rPr>
              <a:t>tlf. 25851308</a:t>
            </a:r>
            <a:br>
              <a:rPr lang="da-DK" sz="2000" i="1">
                <a:solidFill>
                  <a:srgbClr val="004473"/>
                </a:solidFill>
              </a:rPr>
            </a:br>
            <a:r>
              <a:rPr lang="da-DK" sz="2000" i="1">
                <a:solidFill>
                  <a:srgbClr val="004473"/>
                </a:solidFill>
                <a:hlinkClick r:id="rId4">
                  <a:extLst>
                    <a:ext uri="{A12FA001-AC4F-418D-AE19-62706E023703}">
                      <ahyp:hlinkClr xmlns:ahyp="http://schemas.microsoft.com/office/drawing/2018/hyperlinkcolor" val="tx"/>
                    </a:ext>
                  </a:extLst>
                </a:hlinkClick>
              </a:rPr>
              <a:t>von.wallfeld@dadlnet.dk</a:t>
            </a:r>
            <a:br>
              <a:rPr lang="da-DK" sz="2000" i="1">
                <a:solidFill>
                  <a:srgbClr val="004473"/>
                </a:solidFill>
              </a:rPr>
            </a:br>
            <a:br>
              <a:rPr lang="da-DK" sz="2000" i="1">
                <a:solidFill>
                  <a:srgbClr val="004473"/>
                </a:solidFill>
              </a:rPr>
            </a:br>
            <a:r>
              <a:rPr lang="da-DK" sz="2000" i="1">
                <a:solidFill>
                  <a:srgbClr val="004473"/>
                </a:solidFill>
              </a:rPr>
              <a:t>Linda Vedel Bruun ( læge)</a:t>
            </a:r>
            <a:br>
              <a:rPr lang="da-DK" sz="2000" i="1">
                <a:solidFill>
                  <a:srgbClr val="004473"/>
                </a:solidFill>
              </a:rPr>
            </a:br>
            <a:r>
              <a:rPr lang="da-DK" sz="2000" i="1">
                <a:solidFill>
                  <a:srgbClr val="004473"/>
                </a:solidFill>
              </a:rPr>
              <a:t>tlf. 40895686 </a:t>
            </a:r>
            <a:br>
              <a:rPr lang="da-DK" sz="2000" i="1">
                <a:solidFill>
                  <a:srgbClr val="004473"/>
                </a:solidFill>
              </a:rPr>
            </a:br>
            <a:r>
              <a:rPr lang="da-DK" sz="2000" i="1">
                <a:solidFill>
                  <a:srgbClr val="004473"/>
                </a:solidFill>
              </a:rPr>
              <a:t>lindavedel@hotmail.com</a:t>
            </a:r>
            <a:br>
              <a:rPr lang="da-DK" sz="2000" i="1">
                <a:solidFill>
                  <a:srgbClr val="004473"/>
                </a:solidFill>
              </a:rPr>
            </a:br>
            <a:br>
              <a:rPr lang="da-DK" sz="2000" i="1">
                <a:solidFill>
                  <a:srgbClr val="004473"/>
                </a:solidFill>
              </a:rPr>
            </a:br>
            <a:r>
              <a:rPr lang="da-DK" sz="2000" i="1">
                <a:solidFill>
                  <a:srgbClr val="004473"/>
                </a:solidFill>
              </a:rPr>
              <a:t>Karin Ryberg Hansen (sekretær) </a:t>
            </a:r>
            <a:br>
              <a:rPr lang="da-DK" sz="2000" i="1">
                <a:solidFill>
                  <a:srgbClr val="004473"/>
                </a:solidFill>
              </a:rPr>
            </a:br>
            <a:r>
              <a:rPr lang="da-DK" sz="2000" i="1">
                <a:solidFill>
                  <a:srgbClr val="004473"/>
                </a:solidFill>
              </a:rPr>
              <a:t>tlf. 24759404</a:t>
            </a:r>
            <a:br>
              <a:rPr lang="da-DK" sz="2000" i="1">
                <a:solidFill>
                  <a:srgbClr val="004473"/>
                </a:solidFill>
              </a:rPr>
            </a:br>
            <a:r>
              <a:rPr lang="da-DK" sz="2000" i="1">
                <a:solidFill>
                  <a:srgbClr val="004473"/>
                </a:solidFill>
                <a:hlinkClick r:id="rId5">
                  <a:extLst>
                    <a:ext uri="{A12FA001-AC4F-418D-AE19-62706E023703}">
                      <ahyp:hlinkClr xmlns:ahyp="http://schemas.microsoft.com/office/drawing/2018/hyperlinkcolor" val="tx"/>
                    </a:ext>
                  </a:extLst>
                </a:hlinkClick>
              </a:rPr>
              <a:t>karin.ryberg.hansen@regionh.dk</a:t>
            </a:r>
            <a:br>
              <a:rPr lang="da-DK" sz="2000" i="1">
                <a:solidFill>
                  <a:srgbClr val="004473"/>
                </a:solidFill>
              </a:rPr>
            </a:br>
            <a:endParaRPr lang="en-US" sz="2000"/>
          </a:p>
        </p:txBody>
      </p:sp>
      <p:sp>
        <p:nvSpPr>
          <p:cNvPr id="3" name="Rektangel 2">
            <a:extLst>
              <a:ext uri="{FF2B5EF4-FFF2-40B4-BE49-F238E27FC236}">
                <a16:creationId xmlns:a16="http://schemas.microsoft.com/office/drawing/2014/main" id="{8CCA9B0C-A089-5F48-BAC6-5717ED57C8DE}"/>
              </a:ext>
            </a:extLst>
          </p:cNvPr>
          <p:cNvSpPr/>
          <p:nvPr/>
        </p:nvSpPr>
        <p:spPr>
          <a:xfrm>
            <a:off x="2241259" y="1600201"/>
            <a:ext cx="8229600" cy="4525963"/>
          </a:xfrm>
          <a:prstGeom prst="rect">
            <a:avLst/>
          </a:prstGeom>
        </p:spPr>
        <p:txBody>
          <a:bodyPr vert="horz" lIns="91440" tIns="45720" rIns="91440" bIns="45720" rtlCol="0">
            <a:normAutofit/>
          </a:bodyPr>
          <a:lstStyle/>
          <a:p>
            <a:pPr>
              <a:spcAft>
                <a:spcPts val="600"/>
              </a:spcAft>
              <a:defRPr sz="1800">
                <a:solidFill>
                  <a:srgbClr val="000000"/>
                </a:solidFill>
                <a:uFillTx/>
              </a:defRPr>
            </a:pPr>
            <a:endParaRPr lang="da-DK" sz="3200">
              <a:solidFill>
                <a:srgbClr val="004473"/>
              </a:solidFill>
              <a:uFill>
                <a:solidFill>
                  <a:srgbClr val="004473"/>
                </a:solidFill>
              </a:uFill>
            </a:endParaRPr>
          </a:p>
        </p:txBody>
      </p:sp>
    </p:spTree>
    <p:extLst>
      <p:ext uri="{BB962C8B-B14F-4D97-AF65-F5344CB8AC3E}">
        <p14:creationId xmlns:p14="http://schemas.microsoft.com/office/powerpoint/2010/main" val="473264592"/>
      </p:ext>
    </p:extLst>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2E9F411-C96A-4AFF-B3FB-13527E6CFEE1}"/>
              </a:ext>
            </a:extLst>
          </p:cNvPr>
          <p:cNvSpPr>
            <a:spLocks noGrp="1"/>
          </p:cNvSpPr>
          <p:nvPr>
            <p:ph type="title"/>
          </p:nvPr>
        </p:nvSpPr>
        <p:spPr/>
        <p:txBody>
          <a:bodyPr/>
          <a:lstStyle/>
          <a:p>
            <a:r>
              <a:rPr lang="da-DK">
                <a:effectLst>
                  <a:outerShdw blurRad="50800" dist="38100" dir="2700000" algn="tl" rotWithShape="0">
                    <a:prstClr val="black">
                      <a:alpha val="40000"/>
                    </a:prstClr>
                  </a:outerShdw>
                </a:effectLst>
              </a:rPr>
              <a:t>Vi har nu gennemgået:</a:t>
            </a:r>
            <a:br>
              <a:rPr lang="da-DK"/>
            </a:br>
            <a:endParaRPr lang="da-DK"/>
          </a:p>
        </p:txBody>
      </p:sp>
      <p:sp>
        <p:nvSpPr>
          <p:cNvPr id="3" name="Pladsholder til indhold 2">
            <a:extLst>
              <a:ext uri="{FF2B5EF4-FFF2-40B4-BE49-F238E27FC236}">
                <a16:creationId xmlns:a16="http://schemas.microsoft.com/office/drawing/2014/main" id="{4ACE2071-7989-4E68-AE70-A1CADBF9B0F8}"/>
              </a:ext>
            </a:extLst>
          </p:cNvPr>
          <p:cNvSpPr>
            <a:spLocks noGrp="1"/>
          </p:cNvSpPr>
          <p:nvPr>
            <p:ph idx="1"/>
          </p:nvPr>
        </p:nvSpPr>
        <p:spPr>
          <a:xfrm>
            <a:off x="2028824" y="1818314"/>
            <a:ext cx="9152698" cy="4266602"/>
          </a:xfrm>
        </p:spPr>
        <p:txBody>
          <a:bodyPr vert="horz" lIns="0" tIns="0" rIns="0" bIns="0" rtlCol="0" anchor="t">
            <a:normAutofit/>
          </a:bodyPr>
          <a:lstStyle/>
          <a:p>
            <a:pPr>
              <a:lnSpc>
                <a:spcPct val="90000"/>
              </a:lnSpc>
            </a:pPr>
            <a:r>
              <a:rPr lang="da-DK">
                <a:solidFill>
                  <a:srgbClr val="004473"/>
                </a:solidFill>
                <a:latin typeface="Fira Sans"/>
              </a:rPr>
              <a:t>Velkomst og organisering</a:t>
            </a:r>
            <a:endParaRPr lang="da-DK">
              <a:solidFill>
                <a:srgbClr val="004473"/>
              </a:solidFill>
            </a:endParaRPr>
          </a:p>
          <a:p>
            <a:pPr>
              <a:lnSpc>
                <a:spcPct val="90000"/>
              </a:lnSpc>
            </a:pPr>
            <a:r>
              <a:rPr lang="da-DK">
                <a:solidFill>
                  <a:srgbClr val="004473"/>
                </a:solidFill>
              </a:rPr>
              <a:t>Kursuslederrollen</a:t>
            </a:r>
            <a:endParaRPr lang="da-DK">
              <a:solidFill>
                <a:srgbClr val="004473"/>
              </a:solidFill>
              <a:cs typeface="Calibri"/>
            </a:endParaRPr>
          </a:p>
          <a:p>
            <a:pPr>
              <a:lnSpc>
                <a:spcPct val="90000"/>
              </a:lnSpc>
            </a:pPr>
            <a:r>
              <a:rPr lang="da-DK">
                <a:solidFill>
                  <a:srgbClr val="004473"/>
                </a:solidFill>
              </a:rPr>
              <a:t>Kursusdesign</a:t>
            </a:r>
            <a:endParaRPr lang="da-DK">
              <a:solidFill>
                <a:srgbClr val="004473"/>
              </a:solidFill>
              <a:cs typeface="Calibri"/>
            </a:endParaRPr>
          </a:p>
          <a:p>
            <a:pPr>
              <a:lnSpc>
                <a:spcPct val="90000"/>
              </a:lnSpc>
            </a:pPr>
            <a:r>
              <a:rPr lang="da-DK">
                <a:solidFill>
                  <a:srgbClr val="004473"/>
                </a:solidFill>
              </a:rPr>
              <a:t>Indlæring og transfer</a:t>
            </a:r>
            <a:endParaRPr lang="da-DK">
              <a:solidFill>
                <a:srgbClr val="004473"/>
              </a:solidFill>
              <a:cs typeface="Calibri"/>
            </a:endParaRPr>
          </a:p>
          <a:p>
            <a:pPr>
              <a:lnSpc>
                <a:spcPct val="90000"/>
              </a:lnSpc>
            </a:pPr>
            <a:r>
              <a:rPr lang="da-DK">
                <a:solidFill>
                  <a:srgbClr val="004473"/>
                </a:solidFill>
              </a:rPr>
              <a:t>Appetizeren</a:t>
            </a:r>
          </a:p>
          <a:p>
            <a:pPr>
              <a:lnSpc>
                <a:spcPct val="90000"/>
              </a:lnSpc>
            </a:pPr>
            <a:r>
              <a:rPr lang="da-DK">
                <a:solidFill>
                  <a:srgbClr val="004473"/>
                </a:solidFill>
              </a:rPr>
              <a:t>Drejebog</a:t>
            </a:r>
            <a:endParaRPr lang="da-DK">
              <a:solidFill>
                <a:srgbClr val="004473"/>
              </a:solidFill>
              <a:cs typeface="Calibri"/>
            </a:endParaRPr>
          </a:p>
          <a:p>
            <a:pPr>
              <a:lnSpc>
                <a:spcPct val="90000"/>
              </a:lnSpc>
            </a:pPr>
            <a:r>
              <a:rPr lang="da-DK">
                <a:solidFill>
                  <a:srgbClr val="004473"/>
                </a:solidFill>
              </a:rPr>
              <a:t>Praktisk og økonomi</a:t>
            </a:r>
            <a:endParaRPr lang="da-DK">
              <a:solidFill>
                <a:srgbClr val="004473"/>
              </a:solidFill>
              <a:cs typeface="Calibri"/>
            </a:endParaRPr>
          </a:p>
          <a:p>
            <a:pPr>
              <a:lnSpc>
                <a:spcPct val="90000"/>
              </a:lnSpc>
            </a:pPr>
            <a:r>
              <a:rPr lang="da-DK">
                <a:solidFill>
                  <a:srgbClr val="004473"/>
                </a:solidFill>
              </a:rPr>
              <a:t>Afrunding</a:t>
            </a:r>
            <a:endParaRPr lang="da-DK">
              <a:solidFill>
                <a:srgbClr val="004473"/>
              </a:solidFill>
              <a:cs typeface="Calibri"/>
            </a:endParaRPr>
          </a:p>
          <a:p>
            <a:pPr marL="0" indent="0">
              <a:buNone/>
            </a:pPr>
            <a:endParaRPr lang="da-DK"/>
          </a:p>
        </p:txBody>
      </p:sp>
    </p:spTree>
    <p:extLst>
      <p:ext uri="{BB962C8B-B14F-4D97-AF65-F5344CB8AC3E}">
        <p14:creationId xmlns:p14="http://schemas.microsoft.com/office/powerpoint/2010/main" val="8137950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61B2E89-4403-CC64-1CED-CEEE0BEC4F4B}"/>
              </a:ext>
            </a:extLst>
          </p:cNvPr>
          <p:cNvPicPr>
            <a:picLocks noChangeAspect="1"/>
          </p:cNvPicPr>
          <p:nvPr/>
        </p:nvPicPr>
        <p:blipFill rotWithShape="1">
          <a:blip r:embed="rId3">
            <a:extLst>
              <a:ext uri="{28A0092B-C50C-407E-A947-70E740481C1C}">
                <a14:useLocalDpi xmlns:a14="http://schemas.microsoft.com/office/drawing/2010/main" val="0"/>
              </a:ext>
            </a:extLst>
          </a:blip>
          <a:srcRect t="16320" b="843"/>
          <a:stretch/>
        </p:blipFill>
        <p:spPr>
          <a:xfrm>
            <a:off x="3038622" y="955839"/>
            <a:ext cx="6102251" cy="6218684"/>
          </a:xfrm>
          <a:prstGeom prst="rect">
            <a:avLst/>
          </a:prstGeom>
        </p:spPr>
      </p:pic>
      <p:sp>
        <p:nvSpPr>
          <p:cNvPr id="2" name="Titel 1">
            <a:extLst>
              <a:ext uri="{FF2B5EF4-FFF2-40B4-BE49-F238E27FC236}">
                <a16:creationId xmlns:a16="http://schemas.microsoft.com/office/drawing/2014/main" id="{710110BD-F307-9A21-1AD9-27B70FEBFCFC}"/>
              </a:ext>
            </a:extLst>
          </p:cNvPr>
          <p:cNvSpPr>
            <a:spLocks noGrp="1"/>
          </p:cNvSpPr>
          <p:nvPr>
            <p:ph type="title"/>
          </p:nvPr>
        </p:nvSpPr>
        <p:spPr>
          <a:xfrm>
            <a:off x="4040660" y="254724"/>
            <a:ext cx="4213654" cy="1129233"/>
          </a:xfrm>
        </p:spPr>
        <p:txBody>
          <a:bodyPr/>
          <a:lstStyle/>
          <a:p>
            <a:pPr algn="ctr"/>
            <a:r>
              <a:rPr lang="da-DK"/>
              <a:t>KAP-H</a:t>
            </a:r>
            <a:br>
              <a:rPr lang="da-DK"/>
            </a:br>
            <a:r>
              <a:rPr lang="da-DK" sz="2000" b="0">
                <a:solidFill>
                  <a:srgbClr val="000000"/>
                </a:solidFill>
              </a:rPr>
              <a:t>Organisationsdiagram</a:t>
            </a:r>
          </a:p>
        </p:txBody>
      </p:sp>
    </p:spTree>
    <p:extLst>
      <p:ext uri="{BB962C8B-B14F-4D97-AF65-F5344CB8AC3E}">
        <p14:creationId xmlns:p14="http://schemas.microsoft.com/office/powerpoint/2010/main" val="298797877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CA82725-7015-F979-AFEC-893BFF8A0D3B}"/>
              </a:ext>
            </a:extLst>
          </p:cNvPr>
          <p:cNvSpPr>
            <a:spLocks noGrp="1"/>
          </p:cNvSpPr>
          <p:nvPr>
            <p:ph type="title"/>
          </p:nvPr>
        </p:nvSpPr>
        <p:spPr/>
        <p:txBody>
          <a:bodyPr/>
          <a:lstStyle/>
          <a:p>
            <a:r>
              <a:rPr lang="da-DK" err="1">
                <a:latin typeface="Fira Sans"/>
              </a:rPr>
              <a:t>Socrative</a:t>
            </a:r>
            <a:r>
              <a:rPr lang="da-DK">
                <a:latin typeface="Fira Sans"/>
              </a:rPr>
              <a:t> quiz </a:t>
            </a:r>
            <a:br>
              <a:rPr lang="da-DK">
                <a:latin typeface="Fira Sans"/>
              </a:rPr>
            </a:br>
            <a:br>
              <a:rPr lang="da-DK">
                <a:latin typeface="Fira Sans"/>
              </a:rPr>
            </a:br>
            <a:r>
              <a:rPr lang="da-DK" b="0">
                <a:latin typeface="Fira Sans"/>
              </a:rPr>
              <a:t> </a:t>
            </a:r>
            <a:endParaRPr lang="da-DK">
              <a:latin typeface="Fira Sans"/>
            </a:endParaRPr>
          </a:p>
          <a:p>
            <a:pPr algn="ctr"/>
            <a:br>
              <a:rPr lang="da-DK" b="0">
                <a:latin typeface="Fira Sans"/>
              </a:rPr>
            </a:br>
            <a:r>
              <a:rPr lang="da-DK" b="0">
                <a:latin typeface="Fira Sans"/>
              </a:rPr>
              <a:t> </a:t>
            </a:r>
            <a:r>
              <a:rPr lang="da-DK" b="0">
                <a:solidFill>
                  <a:srgbClr val="273B4C"/>
                </a:solidFill>
                <a:latin typeface="Montserrat"/>
              </a:rPr>
              <a:t>Visit </a:t>
            </a:r>
            <a:r>
              <a:rPr lang="da-DK">
                <a:solidFill>
                  <a:srgbClr val="273B4C"/>
                </a:solidFill>
                <a:latin typeface="Montserrat"/>
              </a:rPr>
              <a:t>gosocrative.com</a:t>
            </a:r>
            <a:r>
              <a:rPr lang="da-DK" b="0">
                <a:solidFill>
                  <a:srgbClr val="273B4C"/>
                </a:solidFill>
                <a:latin typeface="Montserrat"/>
              </a:rPr>
              <a:t> </a:t>
            </a:r>
            <a:br>
              <a:rPr lang="da-DK" b="0">
                <a:latin typeface="Montserrat"/>
              </a:rPr>
            </a:br>
            <a:r>
              <a:rPr lang="da-DK" b="0">
                <a:solidFill>
                  <a:srgbClr val="273B4C"/>
                </a:solidFill>
                <a:latin typeface="Montserrat"/>
              </a:rPr>
              <a:t>and enter </a:t>
            </a:r>
            <a:r>
              <a:rPr lang="da-DK" b="0" err="1">
                <a:solidFill>
                  <a:srgbClr val="273B4C"/>
                </a:solidFill>
                <a:latin typeface="Montserrat"/>
              </a:rPr>
              <a:t>room</a:t>
            </a:r>
            <a:r>
              <a:rPr lang="da-DK" b="0">
                <a:solidFill>
                  <a:srgbClr val="273B4C"/>
                </a:solidFill>
                <a:latin typeface="Montserrat"/>
              </a:rPr>
              <a:t> </a:t>
            </a:r>
            <a:r>
              <a:rPr lang="da-DK" b="0" err="1">
                <a:solidFill>
                  <a:srgbClr val="273B4C"/>
                </a:solidFill>
                <a:latin typeface="Montserrat"/>
              </a:rPr>
              <a:t>name</a:t>
            </a:r>
            <a:r>
              <a:rPr lang="da-DK" b="0">
                <a:solidFill>
                  <a:srgbClr val="273B4C"/>
                </a:solidFill>
                <a:latin typeface="Montserrat"/>
              </a:rPr>
              <a:t> </a:t>
            </a:r>
            <a:br>
              <a:rPr lang="da-DK" b="0">
                <a:latin typeface="Montserrat"/>
              </a:rPr>
            </a:br>
            <a:br>
              <a:rPr lang="da-DK" b="0">
                <a:latin typeface="Montserrat"/>
              </a:rPr>
            </a:br>
            <a:r>
              <a:rPr lang="da-DK" b="0" cap="all">
                <a:solidFill>
                  <a:srgbClr val="273B4C"/>
                </a:solidFill>
                <a:latin typeface="Montserrat"/>
              </a:rPr>
              <a:t>VEDEL7457</a:t>
            </a:r>
            <a:endParaRPr lang="da-DK" b="0">
              <a:hlinkClick r:id="rId3"/>
            </a:endParaRPr>
          </a:p>
          <a:p>
            <a:br>
              <a:rPr lang="da-DK" b="0">
                <a:latin typeface="Fira Sans"/>
              </a:rPr>
            </a:br>
            <a:endParaRPr lang="da-DK" b="0">
              <a:hlinkClick r:id="" action="ppaction://noaction"/>
            </a:endParaRPr>
          </a:p>
          <a:p>
            <a:endParaRPr lang="da-DK" b="0">
              <a:hlinkClick r:id="rId3"/>
            </a:endParaRPr>
          </a:p>
          <a:p>
            <a:endParaRPr lang="da-DK" b="0">
              <a:hlinkClick r:id="rId3"/>
            </a:endParaRPr>
          </a:p>
          <a:p>
            <a:endParaRPr lang="da-DK" b="0">
              <a:hlinkClick r:id="rId3"/>
            </a:endParaRPr>
          </a:p>
          <a:p>
            <a:endParaRPr lang="da-DK" b="0">
              <a:hlinkClick r:id="rId3"/>
            </a:endParaRPr>
          </a:p>
          <a:p>
            <a:endParaRPr lang="da-DK" b="0">
              <a:hlinkClick r:id="rId3"/>
            </a:endParaRPr>
          </a:p>
          <a:p>
            <a:br>
              <a:rPr lang="da-DK" b="0"/>
            </a:br>
            <a:endParaRPr lang="da-DK" b="0"/>
          </a:p>
        </p:txBody>
      </p:sp>
    </p:spTree>
    <p:extLst>
      <p:ext uri="{BB962C8B-B14F-4D97-AF65-F5344CB8AC3E}">
        <p14:creationId xmlns:p14="http://schemas.microsoft.com/office/powerpoint/2010/main" val="263794275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2E9F411-C96A-4AFF-B3FB-13527E6CFEE1}"/>
              </a:ext>
            </a:extLst>
          </p:cNvPr>
          <p:cNvSpPr>
            <a:spLocks noGrp="1"/>
          </p:cNvSpPr>
          <p:nvPr>
            <p:ph type="title"/>
          </p:nvPr>
        </p:nvSpPr>
        <p:spPr>
          <a:xfrm>
            <a:off x="2028824" y="946702"/>
            <a:ext cx="9152697" cy="1249845"/>
          </a:xfrm>
        </p:spPr>
        <p:txBody>
          <a:bodyPr anchor="ctr">
            <a:normAutofit/>
          </a:bodyPr>
          <a:lstStyle/>
          <a:p>
            <a:r>
              <a:rPr lang="da-DK">
                <a:effectLst>
                  <a:outerShdw blurRad="50800" dist="38100" dir="2700000" algn="tl" rotWithShape="0">
                    <a:prstClr val="black">
                      <a:alpha val="40000"/>
                    </a:prstClr>
                  </a:outerShdw>
                </a:effectLst>
              </a:rPr>
              <a:t>Refleksion over egen læring</a:t>
            </a:r>
          </a:p>
        </p:txBody>
      </p:sp>
      <p:sp>
        <p:nvSpPr>
          <p:cNvPr id="3" name="Pladsholder til indhold 2">
            <a:extLst>
              <a:ext uri="{FF2B5EF4-FFF2-40B4-BE49-F238E27FC236}">
                <a16:creationId xmlns:a16="http://schemas.microsoft.com/office/drawing/2014/main" id="{4ACE2071-7989-4E68-AE70-A1CADBF9B0F8}"/>
              </a:ext>
            </a:extLst>
          </p:cNvPr>
          <p:cNvSpPr>
            <a:spLocks noGrp="1"/>
          </p:cNvSpPr>
          <p:nvPr>
            <p:ph idx="1"/>
          </p:nvPr>
        </p:nvSpPr>
        <p:spPr>
          <a:xfrm>
            <a:off x="2028824" y="2514600"/>
            <a:ext cx="5305303" cy="3429000"/>
          </a:xfrm>
        </p:spPr>
        <p:txBody>
          <a:bodyPr>
            <a:normAutofit/>
          </a:bodyPr>
          <a:lstStyle/>
          <a:p>
            <a:pPr>
              <a:lnSpc>
                <a:spcPct val="140000"/>
              </a:lnSpc>
            </a:pPr>
            <a:r>
              <a:rPr lang="da-DK" sz="2200" i="1"/>
              <a:t>Hvad tager du med hjem?</a:t>
            </a:r>
          </a:p>
          <a:p>
            <a:pPr>
              <a:lnSpc>
                <a:spcPct val="140000"/>
              </a:lnSpc>
            </a:pPr>
            <a:r>
              <a:rPr lang="da-DK" sz="2200" i="1"/>
              <a:t>Hvad har inspireret?</a:t>
            </a:r>
          </a:p>
          <a:p>
            <a:pPr>
              <a:lnSpc>
                <a:spcPct val="140000"/>
              </a:lnSpc>
            </a:pPr>
            <a:endParaRPr lang="da-DK" sz="2200"/>
          </a:p>
          <a:p>
            <a:pPr>
              <a:lnSpc>
                <a:spcPct val="140000"/>
              </a:lnSpc>
            </a:pPr>
            <a:r>
              <a:rPr lang="da-DK" sz="2200"/>
              <a:t>Brug 3 minutter til egen refleksion</a:t>
            </a:r>
          </a:p>
          <a:p>
            <a:pPr>
              <a:lnSpc>
                <a:spcPct val="140000"/>
              </a:lnSpc>
            </a:pPr>
            <a:r>
              <a:rPr lang="da-DK" sz="2200"/>
              <a:t>Del i plenum</a:t>
            </a:r>
          </a:p>
          <a:p>
            <a:pPr>
              <a:lnSpc>
                <a:spcPct val="140000"/>
              </a:lnSpc>
            </a:pPr>
            <a:endParaRPr lang="da-DK" sz="2200"/>
          </a:p>
        </p:txBody>
      </p:sp>
      <p:pic>
        <p:nvPicPr>
          <p:cNvPr id="9" name="Grafik 8" descr="Ambition med massiv udfyldning">
            <a:extLst>
              <a:ext uri="{FF2B5EF4-FFF2-40B4-BE49-F238E27FC236}">
                <a16:creationId xmlns:a16="http://schemas.microsoft.com/office/drawing/2014/main" id="{46C9A92D-F6C2-ACC1-F49C-55C0156DB7E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796126" y="1695796"/>
            <a:ext cx="4081550" cy="4081550"/>
          </a:xfrm>
          <a:prstGeom prst="rect">
            <a:avLst/>
          </a:prstGeom>
        </p:spPr>
      </p:pic>
    </p:spTree>
    <p:extLst>
      <p:ext uri="{BB962C8B-B14F-4D97-AF65-F5344CB8AC3E}">
        <p14:creationId xmlns:p14="http://schemas.microsoft.com/office/powerpoint/2010/main" val="241908193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lede 7" descr="Frangipaniblomst">
            <a:extLst>
              <a:ext uri="{FF2B5EF4-FFF2-40B4-BE49-F238E27FC236}">
                <a16:creationId xmlns:a16="http://schemas.microsoft.com/office/drawing/2014/main" id="{329B78FB-3113-3665-3F2B-4CB7701397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09949" y="566292"/>
            <a:ext cx="9357286" cy="6245987"/>
          </a:xfrm>
          <a:prstGeom prst="rect">
            <a:avLst/>
          </a:prstGeom>
          <a:noFill/>
          <a:ln>
            <a:noFill/>
          </a:ln>
          <a:effectLst>
            <a:outerShdw blurRad="50800" dist="38100" dir="2700000" algn="tl" rotWithShape="0">
              <a:srgbClr val="000000">
                <a:alpha val="43000"/>
              </a:srgbClr>
            </a:outerShdw>
          </a:effectLst>
        </p:spPr>
      </p:pic>
      <p:sp>
        <p:nvSpPr>
          <p:cNvPr id="2" name="Titel 1">
            <a:extLst>
              <a:ext uri="{FF2B5EF4-FFF2-40B4-BE49-F238E27FC236}">
                <a16:creationId xmlns:a16="http://schemas.microsoft.com/office/drawing/2014/main" id="{578E4908-678F-41D9-8006-78F9619D71FC}"/>
              </a:ext>
            </a:extLst>
          </p:cNvPr>
          <p:cNvSpPr>
            <a:spLocks noGrp="1"/>
          </p:cNvSpPr>
          <p:nvPr>
            <p:ph type="title"/>
          </p:nvPr>
        </p:nvSpPr>
        <p:spPr>
          <a:xfrm>
            <a:off x="1024971" y="1175302"/>
            <a:ext cx="10146612" cy="1647411"/>
          </a:xfrm>
        </p:spPr>
        <p:txBody>
          <a:bodyPr anchor="t">
            <a:normAutofit fontScale="90000"/>
          </a:bodyPr>
          <a:lstStyle/>
          <a:p>
            <a:r>
              <a:rPr lang="da-DK" sz="3000">
                <a:effectLst>
                  <a:outerShdw blurRad="50800" dist="38100" dir="2700000" algn="tl" rotWithShape="0">
                    <a:prstClr val="black">
                      <a:alpha val="40000"/>
                    </a:prstClr>
                  </a:outerShdw>
                </a:effectLst>
              </a:rPr>
              <a:t>EVALUERING </a:t>
            </a:r>
            <a:br>
              <a:rPr lang="da-DK" sz="3000"/>
            </a:br>
            <a:br>
              <a:rPr lang="da-DK" sz="3000"/>
            </a:br>
            <a:br>
              <a:rPr lang="da-DK" sz="3000"/>
            </a:br>
            <a:r>
              <a:rPr lang="da-DK" sz="3000">
                <a:effectLst>
                  <a:outerShdw blurRad="50800" dist="38100" dir="2700000" algn="tl" rotWithShape="0">
                    <a:prstClr val="black">
                      <a:alpha val="40000"/>
                    </a:prstClr>
                  </a:outerShdw>
                </a:effectLst>
              </a:rPr>
              <a:t>- OG TAK FOR I DAG</a:t>
            </a:r>
            <a:br>
              <a:rPr lang="da-DK" sz="3000">
                <a:effectLst>
                  <a:outerShdw blurRad="50800" dist="38100" dir="2700000" algn="tl" rotWithShape="0">
                    <a:prstClr val="black">
                      <a:alpha val="40000"/>
                    </a:prstClr>
                  </a:outerShdw>
                </a:effectLst>
              </a:rPr>
            </a:br>
            <a:br>
              <a:rPr lang="da-DK" sz="3000">
                <a:effectLst>
                  <a:outerShdw blurRad="50800" dist="38100" dir="2700000" algn="tl" rotWithShape="0">
                    <a:prstClr val="black">
                      <a:alpha val="40000"/>
                    </a:prstClr>
                  </a:outerShdw>
                </a:effectLst>
              </a:rPr>
            </a:br>
            <a:endParaRPr lang="da-DK" sz="3000">
              <a:effectLst>
                <a:outerShdw blurRad="50800" dist="38100" dir="2700000" algn="tl" rotWithShape="0">
                  <a:prstClr val="black">
                    <a:alpha val="40000"/>
                  </a:prstClr>
                </a:outerShdw>
              </a:effectLst>
            </a:endParaRPr>
          </a:p>
        </p:txBody>
      </p:sp>
    </p:spTree>
    <p:extLst>
      <p:ext uri="{BB962C8B-B14F-4D97-AF65-F5344CB8AC3E}">
        <p14:creationId xmlns:p14="http://schemas.microsoft.com/office/powerpoint/2010/main" val="309908317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1336F47-46CF-A649-87FA-547B6C51848A}"/>
              </a:ext>
            </a:extLst>
          </p:cNvPr>
          <p:cNvSpPr/>
          <p:nvPr/>
        </p:nvSpPr>
        <p:spPr>
          <a:xfrm>
            <a:off x="1024971" y="2139352"/>
            <a:ext cx="10413050" cy="3594958"/>
          </a:xfrm>
          <a:prstGeom prst="rect">
            <a:avLst/>
          </a:prstGeom>
        </p:spPr>
        <p:txBody>
          <a:bodyPr wrap="square">
            <a:spAutoFit/>
          </a:bodyPr>
          <a:lstStyle/>
          <a:p>
            <a:pPr>
              <a:lnSpc>
                <a:spcPct val="150000"/>
              </a:lnSpc>
            </a:pPr>
            <a:r>
              <a:rPr lang="da-DK" sz="2200" b="1">
                <a:solidFill>
                  <a:schemeClr val="bg2"/>
                </a:solidFill>
                <a:latin typeface="Fira Sans" panose="020B0604020202020204" charset="0"/>
              </a:rPr>
              <a:t>Vi er til for dig og hjælper blandt andet med:</a:t>
            </a:r>
            <a:endParaRPr lang="da-DK" sz="2200" b="1">
              <a:solidFill>
                <a:schemeClr val="bg1"/>
              </a:solidFill>
              <a:latin typeface="Fira Sans" panose="020B0604020202020204" charset="0"/>
              <a:cs typeface="Vani" panose="020B0502040204020203" pitchFamily="18" charset="0"/>
            </a:endParaRPr>
          </a:p>
          <a:p>
            <a:pPr marL="285750" indent="-285750">
              <a:lnSpc>
                <a:spcPct val="150000"/>
              </a:lnSpc>
              <a:buBlip>
                <a:blip r:embed="rId2"/>
              </a:buBlip>
            </a:pPr>
            <a:r>
              <a:rPr lang="da-DK" sz="2200" b="1">
                <a:solidFill>
                  <a:schemeClr val="bg1"/>
                </a:solidFill>
                <a:latin typeface="Fira Sans" panose="020B0604020202020204" charset="0"/>
                <a:cs typeface="Vani" panose="020B0502040204020203" pitchFamily="18" charset="0"/>
              </a:rPr>
              <a:t>Udfordringer i det tværsektorielle samarbejde</a:t>
            </a:r>
          </a:p>
          <a:p>
            <a:pPr marL="285750" indent="-285750">
              <a:lnSpc>
                <a:spcPct val="150000"/>
              </a:lnSpc>
              <a:buBlip>
                <a:blip r:embed="rId2"/>
              </a:buBlip>
            </a:pPr>
            <a:r>
              <a:rPr lang="da-DK" sz="2200" b="1">
                <a:solidFill>
                  <a:schemeClr val="bg1"/>
                </a:solidFill>
                <a:latin typeface="Fira Sans" panose="020B0604020202020204" charset="0"/>
                <a:cs typeface="Vani" panose="020B0502040204020203" pitchFamily="18" charset="0"/>
              </a:rPr>
              <a:t>En god start som nynedsat</a:t>
            </a:r>
          </a:p>
          <a:p>
            <a:pPr marL="285750" indent="-285750">
              <a:lnSpc>
                <a:spcPct val="150000"/>
              </a:lnSpc>
              <a:buBlip>
                <a:blip r:embed="rId2"/>
              </a:buBlip>
            </a:pPr>
            <a:r>
              <a:rPr lang="da-DK" sz="2200" b="1">
                <a:solidFill>
                  <a:schemeClr val="bg1"/>
                </a:solidFill>
                <a:latin typeface="Fira Sans" panose="020B0604020202020204" charset="0"/>
                <a:cs typeface="Vani" panose="020B0502040204020203" pitchFamily="18" charset="0"/>
              </a:rPr>
              <a:t>Ledelsesudvikling</a:t>
            </a:r>
            <a:endParaRPr lang="da-DK" sz="2200">
              <a:solidFill>
                <a:schemeClr val="bg2"/>
              </a:solidFill>
              <a:latin typeface="Fira Sans" panose="020B0604020202020204" charset="0"/>
            </a:endParaRPr>
          </a:p>
          <a:p>
            <a:pPr marL="285750" indent="-285750">
              <a:lnSpc>
                <a:spcPct val="150000"/>
              </a:lnSpc>
              <a:buBlip>
                <a:blip r:embed="rId2"/>
              </a:buBlip>
            </a:pPr>
            <a:r>
              <a:rPr lang="da-DK" sz="2200" b="1">
                <a:solidFill>
                  <a:schemeClr val="bg1"/>
                </a:solidFill>
                <a:latin typeface="Fira Sans" panose="020B0604020202020204" charset="0"/>
                <a:cs typeface="Vani" panose="020B0502040204020203" pitchFamily="18" charset="0"/>
              </a:rPr>
              <a:t>Efteruddannelse og DGE-grupper</a:t>
            </a:r>
          </a:p>
          <a:p>
            <a:pPr marL="285750" indent="-285750">
              <a:lnSpc>
                <a:spcPct val="150000"/>
              </a:lnSpc>
              <a:buBlip>
                <a:blip r:embed="rId2"/>
              </a:buBlip>
            </a:pPr>
            <a:r>
              <a:rPr lang="da-DK" sz="2200" b="1">
                <a:solidFill>
                  <a:schemeClr val="bg1"/>
                </a:solidFill>
                <a:latin typeface="Fira Sans" panose="020B0604020202020204" charset="0"/>
                <a:cs typeface="Vani" panose="020B0502040204020203" pitchFamily="18" charset="0"/>
              </a:rPr>
              <a:t>Klyngearbejdet</a:t>
            </a:r>
            <a:endParaRPr lang="da-DK" sz="2200">
              <a:solidFill>
                <a:schemeClr val="bg2"/>
              </a:solidFill>
              <a:latin typeface="Fira Sans" panose="020B0604020202020204" charset="0"/>
            </a:endParaRPr>
          </a:p>
          <a:p>
            <a:pPr marL="285750" indent="-285750">
              <a:lnSpc>
                <a:spcPct val="150000"/>
              </a:lnSpc>
              <a:buBlip>
                <a:blip r:embed="rId2"/>
              </a:buBlip>
            </a:pPr>
            <a:r>
              <a:rPr lang="da-DK" sz="2200" b="1">
                <a:solidFill>
                  <a:schemeClr val="bg1"/>
                </a:solidFill>
                <a:latin typeface="Fira Sans" panose="020B0604020202020204" charset="0"/>
                <a:cs typeface="Vani" panose="020B0502040204020203" pitchFamily="18" charset="0"/>
              </a:rPr>
              <a:t>Besøg i praksis ift. medicinrelaterede emner eller organisering</a:t>
            </a:r>
            <a:endParaRPr lang="da-DK" sz="2200">
              <a:solidFill>
                <a:schemeClr val="bg2"/>
              </a:solidFill>
              <a:latin typeface="Fira Sans" panose="020B0604020202020204" charset="0"/>
            </a:endParaRPr>
          </a:p>
        </p:txBody>
      </p:sp>
      <p:pic>
        <p:nvPicPr>
          <p:cNvPr id="6" name="Billede 5">
            <a:extLst>
              <a:ext uri="{FF2B5EF4-FFF2-40B4-BE49-F238E27FC236}">
                <a16:creationId xmlns:a16="http://schemas.microsoft.com/office/drawing/2014/main" id="{2F8D3A6C-80F8-42DA-9587-21F8EDE9C0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9390" y="445912"/>
            <a:ext cx="4395538" cy="1331147"/>
          </a:xfrm>
          <a:prstGeom prst="rect">
            <a:avLst/>
          </a:prstGeom>
        </p:spPr>
      </p:pic>
      <p:sp>
        <p:nvSpPr>
          <p:cNvPr id="8" name="Tekstfelt 7">
            <a:extLst>
              <a:ext uri="{FF2B5EF4-FFF2-40B4-BE49-F238E27FC236}">
                <a16:creationId xmlns:a16="http://schemas.microsoft.com/office/drawing/2014/main" id="{57103D91-1FE6-4449-A895-5169F32FDE32}"/>
              </a:ext>
            </a:extLst>
          </p:cNvPr>
          <p:cNvSpPr txBox="1"/>
          <p:nvPr/>
        </p:nvSpPr>
        <p:spPr>
          <a:xfrm>
            <a:off x="1086861" y="1473357"/>
            <a:ext cx="10768255" cy="587972"/>
          </a:xfrm>
          <a:prstGeom prst="rect">
            <a:avLst/>
          </a:prstGeom>
          <a:noFill/>
        </p:spPr>
        <p:txBody>
          <a:bodyPr wrap="square" lIns="0" tIns="36000" rIns="216000" bIns="36000" rtlCol="0">
            <a:spAutoFit/>
          </a:bodyPr>
          <a:lstStyle/>
          <a:p>
            <a:pPr>
              <a:lnSpc>
                <a:spcPct val="130000"/>
              </a:lnSpc>
              <a:spcBef>
                <a:spcPts val="1000"/>
              </a:spcBef>
            </a:pPr>
            <a:r>
              <a:rPr lang="da-DK" sz="2800" b="1">
                <a:solidFill>
                  <a:schemeClr val="bg2"/>
                </a:solidFill>
                <a:latin typeface="Fira Sans" panose="020B0604020202020204" charset="0"/>
              </a:rPr>
              <a:t>Din kvalitetsenhed for almen praksis i Region Hovedstaden</a:t>
            </a:r>
            <a:endParaRPr lang="da-DK" sz="2800" b="1">
              <a:latin typeface="Fira Sans" panose="020B0604020202020204" charset="0"/>
            </a:endParaRPr>
          </a:p>
        </p:txBody>
      </p:sp>
      <p:sp>
        <p:nvSpPr>
          <p:cNvPr id="9" name="Title 2">
            <a:extLst>
              <a:ext uri="{FF2B5EF4-FFF2-40B4-BE49-F238E27FC236}">
                <a16:creationId xmlns:a16="http://schemas.microsoft.com/office/drawing/2014/main" id="{F109F01F-FBB9-4906-A528-6EA47DB001AC}"/>
              </a:ext>
            </a:extLst>
          </p:cNvPr>
          <p:cNvSpPr>
            <a:spLocks noGrp="1"/>
          </p:cNvSpPr>
          <p:nvPr>
            <p:ph type="title"/>
          </p:nvPr>
        </p:nvSpPr>
        <p:spPr>
          <a:xfrm>
            <a:off x="1022691" y="5871411"/>
            <a:ext cx="10146613" cy="746465"/>
          </a:xfrm>
        </p:spPr>
        <p:txBody>
          <a:bodyPr/>
          <a:lstStyle/>
          <a:p>
            <a:pPr algn="ctr"/>
            <a:r>
              <a:rPr lang="da-DK" sz="2800">
                <a:solidFill>
                  <a:schemeClr val="accent1">
                    <a:lumMod val="40000"/>
                    <a:lumOff val="60000"/>
                  </a:schemeClr>
                </a:solidFill>
                <a:latin typeface="Fira Sans" panose="020B0604020202020204" charset="0"/>
                <a:hlinkClick r:id="rId4">
                  <a:extLst>
                    <a:ext uri="{A12FA001-AC4F-418D-AE19-62706E023703}">
                      <ahyp:hlinkClr xmlns:ahyp="http://schemas.microsoft.com/office/drawing/2018/hyperlinkcolor" val="tx"/>
                    </a:ext>
                  </a:extLst>
                </a:hlinkClick>
              </a:rPr>
              <a:t>www.kap-h.dk</a:t>
            </a:r>
            <a:r>
              <a:rPr lang="da-DK" sz="2800">
                <a:solidFill>
                  <a:schemeClr val="accent1">
                    <a:lumMod val="40000"/>
                    <a:lumOff val="60000"/>
                  </a:schemeClr>
                </a:solidFill>
                <a:latin typeface="Fira Sans" panose="020B0604020202020204" charset="0"/>
              </a:rPr>
              <a:t> </a:t>
            </a:r>
            <a:r>
              <a:rPr lang="da-DK" sz="2500">
                <a:solidFill>
                  <a:schemeClr val="accent1">
                    <a:lumMod val="40000"/>
                    <a:lumOff val="60000"/>
                  </a:schemeClr>
                </a:solidFill>
              </a:rPr>
              <a:t>•</a:t>
            </a:r>
            <a:r>
              <a:rPr lang="da-DK" sz="2800">
                <a:solidFill>
                  <a:schemeClr val="accent1">
                    <a:lumMod val="40000"/>
                    <a:lumOff val="60000"/>
                  </a:schemeClr>
                </a:solidFill>
                <a:latin typeface="Fira Sans" panose="020B0604020202020204" charset="0"/>
              </a:rPr>
              <a:t> 38665299 </a:t>
            </a:r>
            <a:r>
              <a:rPr lang="da-DK" sz="2500">
                <a:solidFill>
                  <a:schemeClr val="accent1">
                    <a:lumMod val="40000"/>
                    <a:lumOff val="60000"/>
                  </a:schemeClr>
                </a:solidFill>
              </a:rPr>
              <a:t>•</a:t>
            </a:r>
            <a:r>
              <a:rPr lang="da-DK" sz="2800">
                <a:solidFill>
                  <a:schemeClr val="accent1">
                    <a:lumMod val="40000"/>
                    <a:lumOff val="60000"/>
                  </a:schemeClr>
                </a:solidFill>
                <a:latin typeface="Fira Sans" panose="020B0604020202020204" charset="0"/>
              </a:rPr>
              <a:t> </a:t>
            </a:r>
            <a:r>
              <a:rPr lang="da-DK" sz="2800">
                <a:solidFill>
                  <a:schemeClr val="accent1">
                    <a:lumMod val="40000"/>
                    <a:lumOff val="60000"/>
                  </a:schemeClr>
                </a:solidFill>
                <a:latin typeface="Fira Sans" panose="020B0604020202020204" charset="0"/>
                <a:hlinkClick r:id="rId5">
                  <a:extLst>
                    <a:ext uri="{A12FA001-AC4F-418D-AE19-62706E023703}">
                      <ahyp:hlinkClr xmlns:ahyp="http://schemas.microsoft.com/office/drawing/2018/hyperlinkcolor" val="tx"/>
                    </a:ext>
                  </a:extLst>
                </a:hlinkClick>
              </a:rPr>
              <a:t>kap-h@regionh.dk</a:t>
            </a:r>
            <a:endParaRPr lang="en-GB" sz="2800">
              <a:solidFill>
                <a:schemeClr val="accent1">
                  <a:lumMod val="40000"/>
                  <a:lumOff val="60000"/>
                </a:schemeClr>
              </a:solidFill>
            </a:endParaRPr>
          </a:p>
        </p:txBody>
      </p:sp>
    </p:spTree>
    <p:extLst>
      <p:ext uri="{BB962C8B-B14F-4D97-AF65-F5344CB8AC3E}">
        <p14:creationId xmlns:p14="http://schemas.microsoft.com/office/powerpoint/2010/main" val="30916856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C31038-41F7-7645-0207-3BE016D148D5}"/>
            </a:ext>
          </a:extLst>
        </p:cNvPr>
        <p:cNvGrpSpPr/>
        <p:nvPr/>
      </p:nvGrpSpPr>
      <p:grpSpPr>
        <a:xfrm>
          <a:off x="0" y="0"/>
          <a:ext cx="0" cy="0"/>
          <a:chOff x="0" y="0"/>
          <a:chExt cx="0" cy="0"/>
        </a:xfrm>
      </p:grpSpPr>
      <p:sp>
        <p:nvSpPr>
          <p:cNvPr id="9" name="Titel 1">
            <a:extLst>
              <a:ext uri="{FF2B5EF4-FFF2-40B4-BE49-F238E27FC236}">
                <a16:creationId xmlns:a16="http://schemas.microsoft.com/office/drawing/2014/main" id="{92F8707C-438B-0101-4AD2-F2748060167D}"/>
              </a:ext>
            </a:extLst>
          </p:cNvPr>
          <p:cNvSpPr txBox="1">
            <a:spLocks/>
          </p:cNvSpPr>
          <p:nvPr/>
        </p:nvSpPr>
        <p:spPr>
          <a:xfrm>
            <a:off x="2028824" y="946702"/>
            <a:ext cx="9152697" cy="1249845"/>
          </a:xfrm>
          <a:prstGeom prst="rect">
            <a:avLst/>
          </a:prstGeom>
          <a:effectLst/>
        </p:spPr>
        <p:txBody>
          <a:bodyPr vert="horz" lIns="0" tIns="192024" rIns="0" bIns="0" rtlCol="0" anchor="t" anchorCtr="0">
            <a:normAutofit/>
          </a:bodyPr>
          <a:lstStyle>
            <a:lvl1pPr algn="l" defTabSz="914318" rtl="0" eaLnBrk="1" latinLnBrk="0" hangingPunct="1">
              <a:lnSpc>
                <a:spcPct val="80000"/>
              </a:lnSpc>
              <a:spcBef>
                <a:spcPct val="0"/>
              </a:spcBef>
              <a:buNone/>
              <a:defRPr sz="3600" b="1" i="0" kern="1200" spc="0" baseline="0">
                <a:solidFill>
                  <a:schemeClr val="accent1"/>
                </a:solidFill>
                <a:latin typeface="Fira Sans" panose="020B0503050000020004" pitchFamily="34" charset="0"/>
                <a:ea typeface="Fira Sans" panose="020B0503050000020004" pitchFamily="34" charset="0"/>
                <a:cs typeface="Fira Sans" panose="020B0503050000020004" pitchFamily="34" charset="0"/>
              </a:defRPr>
            </a:lvl1pPr>
          </a:lstStyle>
          <a:p>
            <a:pPr>
              <a:spcAft>
                <a:spcPts val="600"/>
              </a:spcAft>
            </a:pPr>
            <a:r>
              <a:rPr lang="da-DK" b="1" i="0" kern="1200" spc="0" baseline="0">
                <a:latin typeface="Fira Sans" panose="020B0503050000020004" pitchFamily="34" charset="0"/>
                <a:ea typeface="Fira Sans" panose="020B0503050000020004" pitchFamily="34" charset="0"/>
                <a:cs typeface="Fira Sans" panose="020B0503050000020004" pitchFamily="34" charset="0"/>
              </a:rPr>
              <a:t>KAP-H</a:t>
            </a:r>
            <a:br>
              <a:rPr lang="da-DK" b="1" i="0" kern="1200" spc="0" baseline="0">
                <a:latin typeface="Fira Sans" panose="020B0503050000020004" pitchFamily="34" charset="0"/>
                <a:ea typeface="Fira Sans" panose="020B0503050000020004" pitchFamily="34" charset="0"/>
                <a:cs typeface="Fira Sans" panose="020B0503050000020004" pitchFamily="34" charset="0"/>
              </a:rPr>
            </a:br>
            <a:r>
              <a:rPr lang="da-DK" b="1" i="0" kern="1200" spc="0" baseline="0">
                <a:latin typeface="Fira Sans" panose="020B0503050000020004" pitchFamily="34" charset="0"/>
                <a:ea typeface="Fira Sans" panose="020B0503050000020004" pitchFamily="34" charset="0"/>
                <a:cs typeface="Fira Sans" panose="020B0503050000020004" pitchFamily="34" charset="0"/>
              </a:rPr>
              <a:t>Organisationsdiagram</a:t>
            </a:r>
          </a:p>
        </p:txBody>
      </p:sp>
      <p:pic>
        <p:nvPicPr>
          <p:cNvPr id="6" name="Billede 5" descr="Et billede, der indeholder Font/skrifttype, tekst, skærmbillede, linje/række&#10;&#10;Automatisk genereret beskrivelse">
            <a:extLst>
              <a:ext uri="{FF2B5EF4-FFF2-40B4-BE49-F238E27FC236}">
                <a16:creationId xmlns:a16="http://schemas.microsoft.com/office/drawing/2014/main" id="{82E830AB-00B4-0E3A-BEC0-3E017E3513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1223" y="2583033"/>
            <a:ext cx="10749553" cy="2929254"/>
          </a:xfrm>
          <a:prstGeom prst="rect">
            <a:avLst/>
          </a:prstGeom>
          <a:noFill/>
        </p:spPr>
      </p:pic>
    </p:spTree>
    <p:extLst>
      <p:ext uri="{BB962C8B-B14F-4D97-AF65-F5344CB8AC3E}">
        <p14:creationId xmlns:p14="http://schemas.microsoft.com/office/powerpoint/2010/main" val="3177387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oter Placeholder 3">
            <a:extLst>
              <a:ext uri="{FF2B5EF4-FFF2-40B4-BE49-F238E27FC236}">
                <a16:creationId xmlns:a16="http://schemas.microsoft.com/office/drawing/2014/main" id="{F902F207-F7DA-4286-A5C7-49A5D80DD3D3}"/>
              </a:ext>
            </a:extLst>
          </p:cNvPr>
          <p:cNvSpPr>
            <a:spLocks noGrp="1"/>
          </p:cNvSpPr>
          <p:nvPr>
            <p:ph type="ftr" sz="quarter" idx="11"/>
          </p:nvPr>
        </p:nvSpPr>
        <p:spPr>
          <a:xfrm>
            <a:off x="3124200" y="6356350"/>
            <a:ext cx="28956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a:p>
        </p:txBody>
      </p:sp>
      <p:pic>
        <p:nvPicPr>
          <p:cNvPr id="4" name="Billede 3">
            <a:extLst>
              <a:ext uri="{FF2B5EF4-FFF2-40B4-BE49-F238E27FC236}">
                <a16:creationId xmlns:a16="http://schemas.microsoft.com/office/drawing/2014/main" id="{25B474F5-A834-3B91-C4F4-B08341A97FD9}"/>
              </a:ext>
            </a:extLst>
          </p:cNvPr>
          <p:cNvPicPr>
            <a:picLocks noChangeAspect="1"/>
          </p:cNvPicPr>
          <p:nvPr/>
        </p:nvPicPr>
        <p:blipFill>
          <a:blip r:embed="rId3"/>
          <a:stretch>
            <a:fillRect/>
          </a:stretch>
        </p:blipFill>
        <p:spPr>
          <a:xfrm>
            <a:off x="1442356" y="0"/>
            <a:ext cx="9307287" cy="6858000"/>
          </a:xfrm>
          <a:prstGeom prst="rect">
            <a:avLst/>
          </a:prstGeom>
        </p:spPr>
      </p:pic>
    </p:spTree>
    <p:extLst>
      <p:ext uri="{BB962C8B-B14F-4D97-AF65-F5344CB8AC3E}">
        <p14:creationId xmlns:p14="http://schemas.microsoft.com/office/powerpoint/2010/main" val="14196587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2B9B438-2BC6-47B2-BD23-5D722C2A16A0}"/>
              </a:ext>
            </a:extLst>
          </p:cNvPr>
          <p:cNvSpPr>
            <a:spLocks noGrp="1"/>
          </p:cNvSpPr>
          <p:nvPr>
            <p:ph type="title"/>
          </p:nvPr>
        </p:nvSpPr>
        <p:spPr>
          <a:xfrm>
            <a:off x="5688037" y="629270"/>
            <a:ext cx="4114800" cy="1143000"/>
          </a:xfrm>
        </p:spPr>
        <p:txBody>
          <a:bodyPr>
            <a:normAutofit/>
          </a:bodyPr>
          <a:lstStyle/>
          <a:p>
            <a:r>
              <a:rPr lang="da-DK"/>
              <a:t> K</a:t>
            </a:r>
            <a:r>
              <a:rPr lang="da-DK">
                <a:effectLst>
                  <a:outerShdw blurRad="50800" dist="38100" dir="2700000" algn="tl" rotWithShape="0">
                    <a:prstClr val="black">
                      <a:alpha val="40000"/>
                    </a:prstClr>
                  </a:outerShdw>
                </a:effectLst>
              </a:rPr>
              <a:t>ursuslederrollen</a:t>
            </a:r>
          </a:p>
        </p:txBody>
      </p:sp>
      <p:sp>
        <p:nvSpPr>
          <p:cNvPr id="3" name="Pladsholder til indhold 2">
            <a:extLst>
              <a:ext uri="{FF2B5EF4-FFF2-40B4-BE49-F238E27FC236}">
                <a16:creationId xmlns:a16="http://schemas.microsoft.com/office/drawing/2014/main" id="{F8480E9C-2FE7-42A5-BF93-F90EA4072E8B}"/>
              </a:ext>
            </a:extLst>
          </p:cNvPr>
          <p:cNvSpPr>
            <a:spLocks noGrp="1"/>
          </p:cNvSpPr>
          <p:nvPr>
            <p:ph idx="1"/>
          </p:nvPr>
        </p:nvSpPr>
        <p:spPr>
          <a:xfrm>
            <a:off x="1728849" y="2125249"/>
            <a:ext cx="8709379" cy="4050950"/>
          </a:xfrm>
        </p:spPr>
        <p:txBody>
          <a:bodyPr vert="horz" lIns="91440" tIns="45720" rIns="91440" bIns="45720" rtlCol="0" anchor="t">
            <a:normAutofit/>
          </a:bodyPr>
          <a:lstStyle/>
          <a:p>
            <a:r>
              <a:rPr lang="da-DK"/>
              <a:t>Hvad er en kursusleder?</a:t>
            </a:r>
          </a:p>
          <a:p>
            <a:r>
              <a:rPr lang="da-DK"/>
              <a:t>Hvad er din rolle og opgave i forhold til underviseren?</a:t>
            </a:r>
            <a:endParaRPr lang="da-DK">
              <a:cs typeface="Calibri"/>
            </a:endParaRPr>
          </a:p>
          <a:p>
            <a:r>
              <a:rPr lang="da-DK"/>
              <a:t>Hvilke praktiske opgaver er der?</a:t>
            </a:r>
            <a:endParaRPr lang="da-DK">
              <a:cs typeface="Calibri"/>
            </a:endParaRPr>
          </a:p>
          <a:p>
            <a:pPr marL="0" indent="0">
              <a:buNone/>
            </a:pPr>
            <a:endParaRPr lang="da-DK">
              <a:cs typeface="Calibri"/>
            </a:endParaRPr>
          </a:p>
          <a:p>
            <a:pPr marL="0" indent="0">
              <a:buNone/>
            </a:pPr>
            <a:endParaRPr lang="da-DK">
              <a:cs typeface="Calibri"/>
            </a:endParaRPr>
          </a:p>
        </p:txBody>
      </p:sp>
      <p:pic>
        <p:nvPicPr>
          <p:cNvPr id="3074" name="Picture 2" descr="Billedresultat for check in">
            <a:extLst>
              <a:ext uri="{FF2B5EF4-FFF2-40B4-BE49-F238E27FC236}">
                <a16:creationId xmlns:a16="http://schemas.microsoft.com/office/drawing/2014/main" id="{B7B0DBF5-7825-4959-8ECD-12B02A4E72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2470" y="333440"/>
            <a:ext cx="4210050" cy="1085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90470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B4B7915-FD58-4E44-BB6A-61BD18156691}"/>
              </a:ext>
            </a:extLst>
          </p:cNvPr>
          <p:cNvSpPr>
            <a:spLocks noGrp="1"/>
          </p:cNvSpPr>
          <p:nvPr>
            <p:ph type="title"/>
          </p:nvPr>
        </p:nvSpPr>
        <p:spPr>
          <a:xfrm>
            <a:off x="1981200" y="448711"/>
            <a:ext cx="8229600" cy="1143000"/>
          </a:xfrm>
        </p:spPr>
        <p:txBody>
          <a:bodyPr anchor="ctr">
            <a:normAutofit/>
          </a:bodyPr>
          <a:lstStyle/>
          <a:p>
            <a:r>
              <a:rPr lang="da-DK">
                <a:effectLst>
                  <a:outerShdw blurRad="50800" dist="38100" dir="2700000" algn="tl" rotWithShape="0">
                    <a:prstClr val="black">
                      <a:alpha val="40000"/>
                    </a:prstClr>
                  </a:outerShdw>
                </a:effectLst>
              </a:rPr>
              <a:t>Kursuslederens rolle på dagen </a:t>
            </a:r>
          </a:p>
        </p:txBody>
      </p:sp>
      <p:graphicFrame>
        <p:nvGraphicFramePr>
          <p:cNvPr id="15" name="Pladsholder til indhold 2">
            <a:extLst>
              <a:ext uri="{FF2B5EF4-FFF2-40B4-BE49-F238E27FC236}">
                <a16:creationId xmlns:a16="http://schemas.microsoft.com/office/drawing/2014/main" id="{1D2865E4-2EEA-4203-8A0C-AB90B7DC5715}"/>
              </a:ext>
            </a:extLst>
          </p:cNvPr>
          <p:cNvGraphicFramePr>
            <a:graphicFrameLocks noGrp="1"/>
          </p:cNvGraphicFramePr>
          <p:nvPr>
            <p:ph idx="1"/>
            <p:extLst>
              <p:ext uri="{D42A27DB-BD31-4B8C-83A1-F6EECF244321}">
                <p14:modId xmlns:p14="http://schemas.microsoft.com/office/powerpoint/2010/main" val="374112321"/>
              </p:ext>
            </p:extLst>
          </p:nvPr>
        </p:nvGraphicFramePr>
        <p:xfrm>
          <a:off x="801857" y="1591711"/>
          <a:ext cx="10396025" cy="493569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6385545"/>
      </p:ext>
    </p:extLst>
  </p:cSld>
  <p:clrMapOvr>
    <a:masterClrMapping/>
  </p:clrMapOvr>
</p:sld>
</file>

<file path=ppt/theme/theme1.xml><?xml version="1.0" encoding="utf-8"?>
<a:theme xmlns:a="http://schemas.openxmlformats.org/drawingml/2006/main" name="Voodoo Powerpoint Template">
  <a:themeElements>
    <a:clrScheme name="KAP-H TAO">
      <a:dk1>
        <a:srgbClr val="00284D"/>
      </a:dk1>
      <a:lt1>
        <a:srgbClr val="F0F0F0"/>
      </a:lt1>
      <a:dk2>
        <a:srgbClr val="222222"/>
      </a:dk2>
      <a:lt2>
        <a:srgbClr val="FEFFFF"/>
      </a:lt2>
      <a:accent1>
        <a:srgbClr val="4990E2"/>
      </a:accent1>
      <a:accent2>
        <a:srgbClr val="D35E80"/>
      </a:accent2>
      <a:accent3>
        <a:srgbClr val="79BAAC"/>
      </a:accent3>
      <a:accent4>
        <a:srgbClr val="D2A15F"/>
      </a:accent4>
      <a:accent5>
        <a:srgbClr val="7B69AE"/>
      </a:accent5>
      <a:accent6>
        <a:srgbClr val="C7D666"/>
      </a:accent6>
      <a:hlink>
        <a:srgbClr val="5352F5"/>
      </a:hlink>
      <a:folHlink>
        <a:srgbClr val="BFBFBF"/>
      </a:folHlink>
    </a:clrScheme>
    <a:fontScheme name="Custom 4">
      <a:majorFont>
        <a:latin typeface="Montserrat Bold"/>
        <a:ea typeface=""/>
        <a:cs typeface=""/>
      </a:majorFont>
      <a:minorFont>
        <a:latin typeface="Open Sans"/>
        <a:ea typeface=""/>
        <a:cs typeface=""/>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effectLst>
          <a:outerShdw blurRad="38100" dist="12700" dir="5400000" algn="ctr" rotWithShape="0">
            <a:prstClr val="black">
              <a:alpha val="15000"/>
            </a:prstClr>
          </a:outerShdw>
        </a:effectLst>
      </a:spPr>
      <a:bodyPr wrap="square" lIns="0" tIns="0" rIns="0" bIns="0" rtlCol="0" anchor="t">
        <a:noAutofit/>
      </a:bodyPr>
      <a:lstStyle>
        <a:defPPr algn="ctr">
          <a:spcBef>
            <a:spcPts val="1000"/>
          </a:spcBef>
          <a:defRPr sz="1400" b="1" dirty="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36000" rIns="216000" bIns="36000" rtlCol="0">
        <a:spAutoFit/>
      </a:bodyPr>
      <a:lstStyle>
        <a:defPPr algn="r">
          <a:lnSpc>
            <a:spcPct val="130000"/>
          </a:lnSpc>
          <a:spcBef>
            <a:spcPts val="1000"/>
          </a:spcBef>
          <a:defRPr sz="1600" b="1" dirty="0"/>
        </a:defPPr>
      </a:lstStyle>
    </a:txDef>
  </a:objectDefaults>
  <a:extraClrSchemeLst/>
  <a:extLst>
    <a:ext uri="{05A4C25C-085E-4340-85A3-A5531E510DB2}">
      <thm15:themeFamily xmlns:thm15="http://schemas.microsoft.com/office/thememl/2012/main" name="KAP-H powerpointskabelon 2022" id="{AE1210B6-4033-47B0-B170-5A9512ECFFC1}" vid="{92C575E1-FE13-47F8-8200-E9378202DC2E}"/>
    </a:ext>
  </a:extLst>
</a:theme>
</file>

<file path=ppt/theme/theme2.xml><?xml version="1.0" encoding="utf-8"?>
<a:theme xmlns:a="http://schemas.openxmlformats.org/drawingml/2006/main" name="1_Voodoo Powerpoint Template">
  <a:themeElements>
    <a:clrScheme name="KAP-H TAO">
      <a:dk1>
        <a:srgbClr val="00284D"/>
      </a:dk1>
      <a:lt1>
        <a:srgbClr val="F0F0F0"/>
      </a:lt1>
      <a:dk2>
        <a:srgbClr val="222222"/>
      </a:dk2>
      <a:lt2>
        <a:srgbClr val="FEFFFF"/>
      </a:lt2>
      <a:accent1>
        <a:srgbClr val="4990E2"/>
      </a:accent1>
      <a:accent2>
        <a:srgbClr val="D35E80"/>
      </a:accent2>
      <a:accent3>
        <a:srgbClr val="79BAAC"/>
      </a:accent3>
      <a:accent4>
        <a:srgbClr val="D2A15F"/>
      </a:accent4>
      <a:accent5>
        <a:srgbClr val="7B69AE"/>
      </a:accent5>
      <a:accent6>
        <a:srgbClr val="C7D666"/>
      </a:accent6>
      <a:hlink>
        <a:srgbClr val="5352F5"/>
      </a:hlink>
      <a:folHlink>
        <a:srgbClr val="BFBFBF"/>
      </a:folHlink>
    </a:clrScheme>
    <a:fontScheme name="Custom 4">
      <a:majorFont>
        <a:latin typeface="Montserrat Bold"/>
        <a:ea typeface=""/>
        <a:cs typeface=""/>
      </a:majorFont>
      <a:minorFont>
        <a:latin typeface="Open Sans"/>
        <a:ea typeface=""/>
        <a:cs typeface=""/>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effectLst>
          <a:outerShdw blurRad="38100" dist="12700" dir="5400000" algn="ctr" rotWithShape="0">
            <a:prstClr val="black">
              <a:alpha val="15000"/>
            </a:prstClr>
          </a:outerShdw>
        </a:effectLst>
      </a:spPr>
      <a:bodyPr wrap="square" lIns="0" tIns="0" rIns="0" bIns="0" rtlCol="0" anchor="t">
        <a:noAutofit/>
      </a:bodyPr>
      <a:lstStyle>
        <a:defPPr algn="ctr">
          <a:spcBef>
            <a:spcPts val="1000"/>
          </a:spcBef>
          <a:defRPr sz="1400" b="1" dirty="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36000" rIns="216000" bIns="36000" rtlCol="0">
        <a:spAutoFit/>
      </a:bodyPr>
      <a:lstStyle>
        <a:defPPr algn="r">
          <a:lnSpc>
            <a:spcPct val="130000"/>
          </a:lnSpc>
          <a:spcBef>
            <a:spcPts val="1000"/>
          </a:spcBef>
          <a:defRPr sz="1600" b="1" dirty="0"/>
        </a:defPPr>
      </a:lstStyle>
    </a:txDef>
  </a:objectDefaults>
  <a:extraClrSchemeLst/>
  <a:extLst>
    <a:ext uri="{05A4C25C-085E-4340-85A3-A5531E510DB2}">
      <thm15:themeFamily xmlns:thm15="http://schemas.microsoft.com/office/thememl/2012/main" name="KAP-H powerpointskabelon 2022" id="{AE1210B6-4033-47B0-B170-5A9512ECFFC1}" vid="{819D11E4-CFD5-4478-B09D-EAC50C21D1EE}"/>
    </a:ext>
  </a:extLst>
</a:theme>
</file>

<file path=ppt/theme/theme3.xml><?xml version="1.0" encoding="utf-8"?>
<a:theme xmlns:a="http://schemas.openxmlformats.org/drawingml/2006/main" name="Voodoo2 Powerpoint Template">
  <a:themeElements>
    <a:clrScheme name="KAP-H TAO">
      <a:dk1>
        <a:srgbClr val="00284D"/>
      </a:dk1>
      <a:lt1>
        <a:srgbClr val="F0F0F0"/>
      </a:lt1>
      <a:dk2>
        <a:srgbClr val="222222"/>
      </a:dk2>
      <a:lt2>
        <a:srgbClr val="FEFFFF"/>
      </a:lt2>
      <a:accent1>
        <a:srgbClr val="4990E2"/>
      </a:accent1>
      <a:accent2>
        <a:srgbClr val="D35E80"/>
      </a:accent2>
      <a:accent3>
        <a:srgbClr val="79BAAC"/>
      </a:accent3>
      <a:accent4>
        <a:srgbClr val="D2A15F"/>
      </a:accent4>
      <a:accent5>
        <a:srgbClr val="7B69AE"/>
      </a:accent5>
      <a:accent6>
        <a:srgbClr val="C7D666"/>
      </a:accent6>
      <a:hlink>
        <a:srgbClr val="5352F5"/>
      </a:hlink>
      <a:folHlink>
        <a:srgbClr val="BFBFBF"/>
      </a:folHlink>
    </a:clrScheme>
    <a:fontScheme name="Montserrat_OpenSans">
      <a:majorFont>
        <a:latin typeface="Montserrat-Bold"/>
        <a:ea typeface=""/>
        <a:cs typeface=""/>
      </a:majorFont>
      <a:minorFont>
        <a:latin typeface="Open Sans"/>
        <a:ea typeface=""/>
        <a:cs typeface=""/>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36000" rIns="144000" bIns="36000" rtlCol="0">
        <a:spAutoFit/>
      </a:bodyPr>
      <a:lstStyle>
        <a:defPPr>
          <a:lnSpc>
            <a:spcPct val="120000"/>
          </a:lnSpc>
          <a:spcBef>
            <a:spcPts val="1000"/>
          </a:spcBef>
          <a:defRPr sz="1400" b="1" dirty="0" smtClean="0"/>
        </a:defPPr>
      </a:lstStyle>
    </a:txDef>
  </a:objectDefaults>
  <a:extraClrSchemeLst/>
  <a:extLst>
    <a:ext uri="{05A4C25C-085E-4340-85A3-A5531E510DB2}">
      <thm15:themeFamily xmlns:thm15="http://schemas.microsoft.com/office/thememl/2012/main" name="KAP-H powerpointskabelon 2022" id="{AE1210B6-4033-47B0-B170-5A9512ECFFC1}" vid="{6A44CFB4-5B69-4248-BF67-F0F2D92D9C21}"/>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KAP-H powerpointskabelon 2022 - MÅ IKKE ÆNDRES</Template>
  <TotalTime>0</TotalTime>
  <Words>2638</Words>
  <Application>Microsoft Office PowerPoint</Application>
  <PresentationFormat>Widescreen</PresentationFormat>
  <Paragraphs>362</Paragraphs>
  <Slides>53</Slides>
  <Notes>43</Notes>
  <HiddenSlides>0</HiddenSlides>
  <MMClips>1</MMClips>
  <ScaleCrop>false</ScaleCrop>
  <HeadingPairs>
    <vt:vector size="6" baseType="variant">
      <vt:variant>
        <vt:lpstr>Benyttede skrifttyper</vt:lpstr>
      </vt:variant>
      <vt:variant>
        <vt:i4>11</vt:i4>
      </vt:variant>
      <vt:variant>
        <vt:lpstr>Tema</vt:lpstr>
      </vt:variant>
      <vt:variant>
        <vt:i4>3</vt:i4>
      </vt:variant>
      <vt:variant>
        <vt:lpstr>Slidetitler</vt:lpstr>
      </vt:variant>
      <vt:variant>
        <vt:i4>53</vt:i4>
      </vt:variant>
    </vt:vector>
  </HeadingPairs>
  <TitlesOfParts>
    <vt:vector size="67" baseType="lpstr">
      <vt:lpstr>Fira Sans</vt:lpstr>
      <vt:lpstr>Open Sans SemiBold</vt:lpstr>
      <vt:lpstr>Verdana</vt:lpstr>
      <vt:lpstr>Aptos</vt:lpstr>
      <vt:lpstr>Open Sans</vt:lpstr>
      <vt:lpstr>Calibri</vt:lpstr>
      <vt:lpstr>Fira Sans Light</vt:lpstr>
      <vt:lpstr>Montserrat Bold</vt:lpstr>
      <vt:lpstr>Montserrat</vt:lpstr>
      <vt:lpstr>Tahoma</vt:lpstr>
      <vt:lpstr>Arial</vt:lpstr>
      <vt:lpstr>Voodoo Powerpoint Template</vt:lpstr>
      <vt:lpstr>1_Voodoo Powerpoint Template</vt:lpstr>
      <vt:lpstr>Voodoo2 Powerpoint Template</vt:lpstr>
      <vt:lpstr>Kursusleder workshop  Store Praksisdag 2025   Lægeforeningen Domus Medica  d.  21/11 2024 kl. 13-17    Linda Vedel Bruun Alexander von Wallfeld Michele Saldo Karin Ryberg Hansen </vt:lpstr>
      <vt:lpstr>Præsentationsrunde</vt:lpstr>
      <vt:lpstr> Dagens indhold</vt:lpstr>
      <vt:lpstr>KAP-H</vt:lpstr>
      <vt:lpstr>KAP-H Organisationsdiagram</vt:lpstr>
      <vt:lpstr>PowerPoint-præsentation</vt:lpstr>
      <vt:lpstr>PowerPoint-præsentation</vt:lpstr>
      <vt:lpstr> Kursuslederrollen</vt:lpstr>
      <vt:lpstr>Kursuslederens rolle på dagen </vt:lpstr>
      <vt:lpstr>PRAKTISKE OPGAVER  og vigtige deadlines </vt:lpstr>
      <vt:lpstr>Præsentationerne på Conference Manager</vt:lpstr>
      <vt:lpstr>Evaluering via QR-kode</vt:lpstr>
      <vt:lpstr>Kursuslederrapport </vt:lpstr>
      <vt:lpstr>Kursuslederrapporten  </vt:lpstr>
      <vt:lpstr>Pause</vt:lpstr>
      <vt:lpstr>UNDERVISNINGSFORMER  OG LÆRINGSSTILE </vt:lpstr>
      <vt:lpstr>Læringsstile</vt:lpstr>
      <vt:lpstr>UNDERVISNINGSFORMER</vt:lpstr>
      <vt:lpstr>UNDERVISNINGSFORMER</vt:lpstr>
      <vt:lpstr>UNDERVISNINGSFORMER</vt:lpstr>
      <vt:lpstr>UNDERVISNINGSFORMER</vt:lpstr>
      <vt:lpstr>PowerPoint-præsentation</vt:lpstr>
      <vt:lpstr>KURSUSDESIGN  I gang med eget kursus    </vt:lpstr>
      <vt:lpstr>FORBEREDELSE OG DESIGN</vt:lpstr>
      <vt:lpstr>FORBEREDELSE OG DESIGN</vt:lpstr>
      <vt:lpstr>Pause</vt:lpstr>
      <vt:lpstr>INDLÆRING</vt:lpstr>
      <vt:lpstr>PowerPoint-præsentation</vt:lpstr>
      <vt:lpstr>Hvad understøtter effektiv læring</vt:lpstr>
      <vt:lpstr>TRANSFER OG IMPLEMENTERING</vt:lpstr>
      <vt:lpstr>PADLET TRANSFER OG IMPLEMENTERING </vt:lpstr>
      <vt:lpstr>TRICKS TIL DEN AKTIVE KURSUSLEDER </vt:lpstr>
      <vt:lpstr>Kom i gang med din APPETIZER </vt:lpstr>
      <vt:lpstr>Appetizer</vt:lpstr>
      <vt:lpstr>Appetizer eksempler     </vt:lpstr>
      <vt:lpstr>Commotio cerebri - state of the arts   Hvert år diagnosticeres 25.000 danskere med hjernerystelse, hvoraf 30% udvikler længerevarende følger (tidligere kaldet postcommotio syndrom).  Denne session fokuserer på:  • Diagnose:  Korrekt identifikation af hjernerystelse og længerevarende postcommotio følger.  • Rådgivning i den tidlige fase:  Vejledning til støtte i de første uger efter hjernerystelse.  • Behandling:  Effektive behandlingsmetoder for patienter med længerevarende postcommotio følger.  • Henvisning:  Retningslinjer for henvisning til relevante behandlingsindsatser.   Opdatér din viden og forbedr dine færdigheder for at optimere håndtering af patienten med hjernerystelse.   Målgruppe: Læger og personale  Underviser: Hana Malá Rytter, cand.psych., ph.d., lektor i neuropsykologi ved KU og Bispebjerg Hospital. Leder af Dansk Center for Hjernerystelse.  Kursusleder: Ladan Aloudal, fase 3 -læge, Kirkebjerg Lægerne i Brøndby   </vt:lpstr>
      <vt:lpstr>Angst, stress og depression   Stress er blevet en folkesygdom og fylder mere og mere i vores hverdag i praksis. Vi vil i dette kursus fokusere på de indledende samtaler med patienten med stress, angst og depression.   På dette kursus vil du blive skarp på:  • Diagnostik og differential diagnostik ved stress, angst og depression  • Brug af psykometrisk testning  • At identificere røde flag for angst og depression - hvad er vigtigt at spørge ind til  • At visitere telefonisk til den rette tid   Vi vil derimod ikke komme dybere ind på behandling.   Undervisningsformen: Katedral undervisning med videocase og tid til refleksion.  Målgruppe: Læger og praksispersonale  Underviser: Thomas Borgen Uhre, speciallæge i Psykiatri og Almen Medicin, Kognitivt Center Kø-benhavn  Kursusleder: Vibe Steen Vinther, praktiserende læge på Frederiksberg</vt:lpstr>
      <vt:lpstr>PowerPoint-præsentation</vt:lpstr>
      <vt:lpstr>ChatGPT  Har den en plads?</vt:lpstr>
      <vt:lpstr>APPETIZER</vt:lpstr>
      <vt:lpstr>DREJEBOG  Et systematisk værktøj til detaljeret planlægning af sessionen sammen med underviser  </vt:lpstr>
      <vt:lpstr>Drejebogen</vt:lpstr>
      <vt:lpstr>Tidsplan eksempel “ny kardiologi”</vt:lpstr>
      <vt:lpstr>HUSKELISTE til velkomst og præsentation afsæt 5 minutter i Drejebogen </vt:lpstr>
      <vt:lpstr>HUSKELISTE til afrunding  afsæt 5-10 minutter i Drejebogen</vt:lpstr>
      <vt:lpstr>Praktisk og økonomi  www.storepraksisdag.dk </vt:lpstr>
      <vt:lpstr>VIGTIGE DATOER d. 31/1 2025 indsend appetizer   d. 3/3 2025: Ønsker til udstyr og evt lokale størrelse   d. 11/3 2025 Tilmeldingen åbner, brug tilsendte link   d. 1/4 2025 evt. send materiale til kopiering   ca d 11/4 2025 du modtager besked om deltagerantal og lokalestørrelse   d. 8/5 2025 Store praksisdag afholdes, PowerPoints indsendes/afleveres samme dag  d 15/5 2025 aflevere kursusleder rapport og fakturering    </vt:lpstr>
      <vt:lpstr>Kontakt  Michele Saldo (læge) tlf. 22247006 m.saldo@dadlnet.dk  Alexander von Wallfeld (læge)  tlf. 25851308 von.wallfeld@dadlnet.dk  Linda Vedel Bruun ( læge) tlf. 40895686  lindavedel@hotmail.com  Karin Ryberg Hansen (sekretær)  tlf. 24759404 karin.ryberg.hansen@regionh.dk </vt:lpstr>
      <vt:lpstr>Vi har nu gennemgået: </vt:lpstr>
      <vt:lpstr>Socrative quiz       Visit gosocrative.com  and enter room name   VEDEL7457         </vt:lpstr>
      <vt:lpstr>Refleksion over egen læring</vt:lpstr>
      <vt:lpstr>EVALUERING    - OG TAK FOR I DAG  </vt:lpstr>
      <vt:lpstr>www.kap-h.dk • 38665299 • kap-h@regionh.dk</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Overskrift</dc:title>
  <dc:subject/>
  <dc:creator>Karin Ryberg Hansen</dc:creator>
  <cp:keywords/>
  <dc:description/>
  <cp:lastModifiedBy>Karin Ryberg Hansen</cp:lastModifiedBy>
  <cp:revision>2</cp:revision>
  <dcterms:created xsi:type="dcterms:W3CDTF">2022-10-31T12:38:46Z</dcterms:created>
  <dcterms:modified xsi:type="dcterms:W3CDTF">2024-11-22T07:30:45Z</dcterms:modified>
  <cp:category/>
</cp:coreProperties>
</file>