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/>
    <p:restoredTop sz="94660"/>
  </p:normalViewPr>
  <p:slideViewPr>
    <p:cSldViewPr snapToGrid="0">
      <p:cViewPr varScale="1">
        <p:scale>
          <a:sx n="122" d="100"/>
          <a:sy n="122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FF0CF5-2E4E-DA4C-B10C-4F0D53F866AB}" type="doc">
      <dgm:prSet loTypeId="urn:microsoft.com/office/officeart/2005/8/layout/matrix1" loCatId="relationship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da-DK"/>
        </a:p>
      </dgm:t>
    </dgm:pt>
    <dgm:pt modelId="{3D128130-6F57-214C-A5F0-BF50198E3BB6}">
      <dgm:prSet custT="1"/>
      <dgm:spPr/>
      <dgm:t>
        <a:bodyPr/>
        <a:lstStyle/>
        <a:p>
          <a:r>
            <a:rPr lang="da-DK" sz="1400" b="1" dirty="0"/>
            <a:t>1. Formål</a:t>
          </a:r>
        </a:p>
        <a:p>
          <a:pPr rtl="0"/>
          <a:r>
            <a:rPr lang="da-DK" sz="1400" b="1" dirty="0"/>
            <a:t>Hvorfor og hvad leveres?</a:t>
          </a:r>
          <a:r>
            <a:rPr lang="da-DK" sz="1400" b="1" dirty="0">
              <a:latin typeface="Calibri"/>
            </a:rPr>
            <a:t> </a:t>
          </a:r>
          <a:endParaRPr lang="da-DK" sz="1400" b="1" dirty="0"/>
        </a:p>
      </dgm:t>
    </dgm:pt>
    <dgm:pt modelId="{0AC3D56E-67D1-8B44-8C92-F3A4F29C6BCC}" type="parTrans" cxnId="{2B5EB09E-9D7B-5C41-807A-16113AD868D3}">
      <dgm:prSet/>
      <dgm:spPr/>
      <dgm:t>
        <a:bodyPr/>
        <a:lstStyle/>
        <a:p>
          <a:endParaRPr lang="da-DK"/>
        </a:p>
      </dgm:t>
    </dgm:pt>
    <dgm:pt modelId="{9752311A-0BBB-C840-AF34-4854B0895F5A}" type="sibTrans" cxnId="{2B5EB09E-9D7B-5C41-807A-16113AD868D3}">
      <dgm:prSet/>
      <dgm:spPr/>
      <dgm:t>
        <a:bodyPr/>
        <a:lstStyle/>
        <a:p>
          <a:endParaRPr lang="da-DK"/>
        </a:p>
      </dgm:t>
    </dgm:pt>
    <dgm:pt modelId="{E5ED0B63-752E-5749-9B63-516B99CB9BA0}">
      <dgm:prSet custT="1"/>
      <dgm:spPr/>
      <dgm:t>
        <a:bodyPr/>
        <a:lstStyle/>
        <a:p>
          <a:pPr rtl="0"/>
          <a:r>
            <a:rPr lang="da-DK" sz="1200" dirty="0">
              <a:latin typeface="+mn-lt"/>
            </a:rPr>
            <a:t>5. Roller: </a:t>
          </a:r>
        </a:p>
        <a:p>
          <a:pPr rtl="0"/>
          <a:r>
            <a:rPr lang="da-DK" sz="1200" dirty="0">
              <a:latin typeface="+mn-lt"/>
            </a:rPr>
            <a:t>Hvem har hvilke, eks hjælp til mikrofon, ordstyrer,  evalueringer, cases</a:t>
          </a:r>
        </a:p>
      </dgm:t>
    </dgm:pt>
    <dgm:pt modelId="{DE07B5A9-D692-E144-8F1F-F88D09762D7C}" type="parTrans" cxnId="{1B37CD7E-80B4-874E-8098-B19076AE8354}">
      <dgm:prSet/>
      <dgm:spPr/>
      <dgm:t>
        <a:bodyPr/>
        <a:lstStyle/>
        <a:p>
          <a:endParaRPr lang="da-DK"/>
        </a:p>
      </dgm:t>
    </dgm:pt>
    <dgm:pt modelId="{929FA7BD-8562-8042-A5E2-45834D7596F6}" type="sibTrans" cxnId="{1B37CD7E-80B4-874E-8098-B19076AE8354}">
      <dgm:prSet/>
      <dgm:spPr/>
      <dgm:t>
        <a:bodyPr/>
        <a:lstStyle/>
        <a:p>
          <a:endParaRPr lang="da-DK"/>
        </a:p>
      </dgm:t>
    </dgm:pt>
    <dgm:pt modelId="{03A6DB8A-8DAA-D147-BC06-14D080B821C4}">
      <dgm:prSet custT="1"/>
      <dgm:spPr/>
      <dgm:t>
        <a:bodyPr/>
        <a:lstStyle/>
        <a:p>
          <a:r>
            <a:rPr lang="da-DK" sz="1200" dirty="0">
              <a:latin typeface="+mn-lt"/>
            </a:rPr>
            <a:t>2. Deltagerne:</a:t>
          </a:r>
        </a:p>
        <a:p>
          <a:pPr rtl="0"/>
          <a:r>
            <a:rPr lang="da-DK" sz="1200" dirty="0">
              <a:latin typeface="+mn-lt"/>
            </a:rPr>
            <a:t>Hvem? Læger/personale/fælles? </a:t>
          </a:r>
        </a:p>
        <a:p>
          <a:pPr rtl="0"/>
          <a:r>
            <a:rPr lang="da-DK" sz="1200" dirty="0">
              <a:latin typeface="+mn-lt"/>
            </a:rPr>
            <a:t>Hvordan bringes de bedst muligt i spil? </a:t>
          </a:r>
        </a:p>
      </dgm:t>
    </dgm:pt>
    <dgm:pt modelId="{148C3706-F4D0-F843-AFDE-3521EC4E776F}" type="parTrans" cxnId="{48DB2128-D6C0-2144-8621-5142236B0F32}">
      <dgm:prSet/>
      <dgm:spPr/>
      <dgm:t>
        <a:bodyPr/>
        <a:lstStyle/>
        <a:p>
          <a:endParaRPr lang="da-DK"/>
        </a:p>
      </dgm:t>
    </dgm:pt>
    <dgm:pt modelId="{4DDDE334-A974-AB41-A1C4-2920079EC357}" type="sibTrans" cxnId="{48DB2128-D6C0-2144-8621-5142236B0F32}">
      <dgm:prSet/>
      <dgm:spPr/>
      <dgm:t>
        <a:bodyPr/>
        <a:lstStyle/>
        <a:p>
          <a:endParaRPr lang="da-DK"/>
        </a:p>
      </dgm:t>
    </dgm:pt>
    <dgm:pt modelId="{6B14D5C4-47A4-B947-9C74-C5C42364F0EB}">
      <dgm:prSet custT="1"/>
      <dgm:spPr/>
      <dgm:t>
        <a:bodyPr/>
        <a:lstStyle/>
        <a:p>
          <a:pPr rtl="0"/>
          <a:endParaRPr lang="da-DK" sz="1200" dirty="0"/>
        </a:p>
        <a:p>
          <a:pPr rtl="0"/>
          <a:endParaRPr lang="da-DK" sz="1200" dirty="0"/>
        </a:p>
        <a:p>
          <a:pPr rtl="0"/>
          <a:endParaRPr lang="da-DK" sz="1200" dirty="0"/>
        </a:p>
        <a:p>
          <a:pPr rtl="0"/>
          <a:r>
            <a:rPr lang="da-DK" sz="1200" dirty="0"/>
            <a:t>4.</a:t>
          </a:r>
          <a:r>
            <a:rPr lang="da-DK" sz="1200" baseline="0" dirty="0"/>
            <a:t> Form:</a:t>
          </a:r>
          <a:r>
            <a:rPr lang="da-DK" sz="1200" baseline="0" dirty="0">
              <a:latin typeface="Calibri"/>
            </a:rPr>
            <a:t> </a:t>
          </a:r>
          <a:endParaRPr lang="da-DK" sz="1200" baseline="0" dirty="0"/>
        </a:p>
        <a:p>
          <a:pPr rtl="0"/>
          <a:r>
            <a:rPr lang="da-DK" sz="1200" baseline="0" dirty="0">
              <a:latin typeface="+mn-lt"/>
            </a:rPr>
            <a:t>Undervisningsmetoder, pauser, interaktion</a:t>
          </a:r>
          <a:r>
            <a:rPr lang="da-DK" sz="1200" dirty="0">
              <a:latin typeface="+mn-lt"/>
            </a:rPr>
            <a:t>, afbrydelser</a:t>
          </a:r>
        </a:p>
      </dgm:t>
    </dgm:pt>
    <dgm:pt modelId="{1C417A92-892F-C54A-93F6-6F7F971D04F3}" type="parTrans" cxnId="{3B9B16E1-4053-324A-8DA2-685CF920C6D2}">
      <dgm:prSet/>
      <dgm:spPr/>
      <dgm:t>
        <a:bodyPr/>
        <a:lstStyle/>
        <a:p>
          <a:endParaRPr lang="da-DK"/>
        </a:p>
      </dgm:t>
    </dgm:pt>
    <dgm:pt modelId="{D344E98E-6465-F346-967E-D9951305CE58}" type="sibTrans" cxnId="{3B9B16E1-4053-324A-8DA2-685CF920C6D2}">
      <dgm:prSet/>
      <dgm:spPr/>
      <dgm:t>
        <a:bodyPr/>
        <a:lstStyle/>
        <a:p>
          <a:endParaRPr lang="da-DK"/>
        </a:p>
      </dgm:t>
    </dgm:pt>
    <dgm:pt modelId="{F3264865-3121-7F4E-8252-D901978B9140}">
      <dgm:prSet custT="1"/>
      <dgm:spPr/>
      <dgm:t>
        <a:bodyPr/>
        <a:lstStyle/>
        <a:p>
          <a:pPr rtl="0"/>
          <a:endParaRPr lang="da-DK" sz="1200" dirty="0">
            <a:latin typeface="+mn-lt"/>
          </a:endParaRPr>
        </a:p>
        <a:p>
          <a:pPr rtl="0"/>
          <a:endParaRPr lang="da-DK" sz="1200" dirty="0">
            <a:latin typeface="+mn-lt"/>
          </a:endParaRPr>
        </a:p>
        <a:p>
          <a:pPr rtl="0"/>
          <a:endParaRPr lang="da-DK" sz="1200" dirty="0">
            <a:latin typeface="+mn-lt"/>
          </a:endParaRPr>
        </a:p>
        <a:p>
          <a:pPr rtl="0"/>
          <a:r>
            <a:rPr lang="da-DK" sz="1200" dirty="0">
              <a:latin typeface="+mn-lt"/>
            </a:rPr>
            <a:t>3. Miljø: </a:t>
          </a:r>
        </a:p>
        <a:p>
          <a:r>
            <a:rPr lang="da-DK" sz="1200" dirty="0">
              <a:latin typeface="+mn-lt"/>
            </a:rPr>
            <a:t>Skabe stemning, føle sig veltilpas</a:t>
          </a:r>
        </a:p>
      </dgm:t>
    </dgm:pt>
    <dgm:pt modelId="{A75349A2-A420-7040-8607-60C47DD0FBF3}" type="parTrans" cxnId="{72C452F9-6CAA-114C-BAC3-84C6F79D4E7F}">
      <dgm:prSet/>
      <dgm:spPr/>
      <dgm:t>
        <a:bodyPr/>
        <a:lstStyle/>
        <a:p>
          <a:endParaRPr lang="da-DK"/>
        </a:p>
      </dgm:t>
    </dgm:pt>
    <dgm:pt modelId="{B80C0A97-FEED-D44C-A5B9-45B8591C0FAB}" type="sibTrans" cxnId="{72C452F9-6CAA-114C-BAC3-84C6F79D4E7F}">
      <dgm:prSet/>
      <dgm:spPr/>
      <dgm:t>
        <a:bodyPr/>
        <a:lstStyle/>
        <a:p>
          <a:endParaRPr lang="da-DK"/>
        </a:p>
      </dgm:t>
    </dgm:pt>
    <dgm:pt modelId="{D545748A-C7D1-CD4E-ABD5-2244461E0955}" type="pres">
      <dgm:prSet presAssocID="{E4FF0CF5-2E4E-DA4C-B10C-4F0D53F866AB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B5CC08B-C36F-504E-8FA6-F2CB190BA184}" type="pres">
      <dgm:prSet presAssocID="{E4FF0CF5-2E4E-DA4C-B10C-4F0D53F866AB}" presName="matrix" presStyleCnt="0"/>
      <dgm:spPr/>
    </dgm:pt>
    <dgm:pt modelId="{B70F6887-6F7F-AF4F-99D7-83A0953382E5}" type="pres">
      <dgm:prSet presAssocID="{E4FF0CF5-2E4E-DA4C-B10C-4F0D53F866AB}" presName="tile1" presStyleLbl="node1" presStyleIdx="0" presStyleCnt="4"/>
      <dgm:spPr/>
    </dgm:pt>
    <dgm:pt modelId="{524ED464-CDDD-FE4D-BD40-B59B0856586E}" type="pres">
      <dgm:prSet presAssocID="{E4FF0CF5-2E4E-DA4C-B10C-4F0D53F866A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813EB7D-7239-C446-8482-FE725CC75248}" type="pres">
      <dgm:prSet presAssocID="{E4FF0CF5-2E4E-DA4C-B10C-4F0D53F866AB}" presName="tile2" presStyleLbl="node1" presStyleIdx="1" presStyleCnt="4"/>
      <dgm:spPr/>
    </dgm:pt>
    <dgm:pt modelId="{59A7CF4F-1938-B644-833E-19CCC96D9CA6}" type="pres">
      <dgm:prSet presAssocID="{E4FF0CF5-2E4E-DA4C-B10C-4F0D53F866A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451AC79-E238-5648-A074-B9655EF739B0}" type="pres">
      <dgm:prSet presAssocID="{E4FF0CF5-2E4E-DA4C-B10C-4F0D53F866AB}" presName="tile3" presStyleLbl="node1" presStyleIdx="2" presStyleCnt="4"/>
      <dgm:spPr/>
    </dgm:pt>
    <dgm:pt modelId="{21414C63-2582-194A-80D4-BFA9E3A16037}" type="pres">
      <dgm:prSet presAssocID="{E4FF0CF5-2E4E-DA4C-B10C-4F0D53F866A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D250959-1846-194A-A3C8-26739B09E38F}" type="pres">
      <dgm:prSet presAssocID="{E4FF0CF5-2E4E-DA4C-B10C-4F0D53F866AB}" presName="tile4" presStyleLbl="node1" presStyleIdx="3" presStyleCnt="4"/>
      <dgm:spPr/>
    </dgm:pt>
    <dgm:pt modelId="{A2151ADF-49D7-9A49-B650-CBC87D6F06CC}" type="pres">
      <dgm:prSet presAssocID="{E4FF0CF5-2E4E-DA4C-B10C-4F0D53F866A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62D646FA-37B3-4846-8BB2-DA7D2ED8C6CD}" type="pres">
      <dgm:prSet presAssocID="{E4FF0CF5-2E4E-DA4C-B10C-4F0D53F866AB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F3BA4422-C606-934D-B4FA-A54F93F48EE5}" type="presOf" srcId="{F3264865-3121-7F4E-8252-D901978B9140}" destId="{6D250959-1846-194A-A3C8-26739B09E38F}" srcOrd="0" destOrd="0" presId="urn:microsoft.com/office/officeart/2005/8/layout/matrix1"/>
    <dgm:cxn modelId="{48DB2128-D6C0-2144-8621-5142236B0F32}" srcId="{3D128130-6F57-214C-A5F0-BF50198E3BB6}" destId="{03A6DB8A-8DAA-D147-BC06-14D080B821C4}" srcOrd="1" destOrd="0" parTransId="{148C3706-F4D0-F843-AFDE-3521EC4E776F}" sibTransId="{4DDDE334-A974-AB41-A1C4-2920079EC357}"/>
    <dgm:cxn modelId="{EFCF0D33-AED8-8149-AD2D-50FA09A979FC}" type="presOf" srcId="{03A6DB8A-8DAA-D147-BC06-14D080B821C4}" destId="{7813EB7D-7239-C446-8482-FE725CC75248}" srcOrd="0" destOrd="0" presId="urn:microsoft.com/office/officeart/2005/8/layout/matrix1"/>
    <dgm:cxn modelId="{6739B552-2D46-634A-9DD9-147335C02A21}" type="presOf" srcId="{6B14D5C4-47A4-B947-9C74-C5C42364F0EB}" destId="{21414C63-2582-194A-80D4-BFA9E3A16037}" srcOrd="1" destOrd="0" presId="urn:microsoft.com/office/officeart/2005/8/layout/matrix1"/>
    <dgm:cxn modelId="{AF80B958-78B1-044C-8885-B8134CB194C8}" type="presOf" srcId="{E5ED0B63-752E-5749-9B63-516B99CB9BA0}" destId="{524ED464-CDDD-FE4D-BD40-B59B0856586E}" srcOrd="1" destOrd="0" presId="urn:microsoft.com/office/officeart/2005/8/layout/matrix1"/>
    <dgm:cxn modelId="{1B37CD7E-80B4-874E-8098-B19076AE8354}" srcId="{3D128130-6F57-214C-A5F0-BF50198E3BB6}" destId="{E5ED0B63-752E-5749-9B63-516B99CB9BA0}" srcOrd="0" destOrd="0" parTransId="{DE07B5A9-D692-E144-8F1F-F88D09762D7C}" sibTransId="{929FA7BD-8562-8042-A5E2-45834D7596F6}"/>
    <dgm:cxn modelId="{C8902B8A-889C-AA43-B92C-117D9A033A9D}" type="presOf" srcId="{3D128130-6F57-214C-A5F0-BF50198E3BB6}" destId="{62D646FA-37B3-4846-8BB2-DA7D2ED8C6CD}" srcOrd="0" destOrd="0" presId="urn:microsoft.com/office/officeart/2005/8/layout/matrix1"/>
    <dgm:cxn modelId="{1F8A6A99-31BD-3349-96AA-3A5FB7508B54}" type="presOf" srcId="{03A6DB8A-8DAA-D147-BC06-14D080B821C4}" destId="{59A7CF4F-1938-B644-833E-19CCC96D9CA6}" srcOrd="1" destOrd="0" presId="urn:microsoft.com/office/officeart/2005/8/layout/matrix1"/>
    <dgm:cxn modelId="{2B5EB09E-9D7B-5C41-807A-16113AD868D3}" srcId="{E4FF0CF5-2E4E-DA4C-B10C-4F0D53F866AB}" destId="{3D128130-6F57-214C-A5F0-BF50198E3BB6}" srcOrd="0" destOrd="0" parTransId="{0AC3D56E-67D1-8B44-8C92-F3A4F29C6BCC}" sibTransId="{9752311A-0BBB-C840-AF34-4854B0895F5A}"/>
    <dgm:cxn modelId="{57673EA7-6261-624B-A708-6BE9E8FF1039}" type="presOf" srcId="{E5ED0B63-752E-5749-9B63-516B99CB9BA0}" destId="{B70F6887-6F7F-AF4F-99D7-83A0953382E5}" srcOrd="0" destOrd="0" presId="urn:microsoft.com/office/officeart/2005/8/layout/matrix1"/>
    <dgm:cxn modelId="{74DD91C4-EF5B-824B-9197-4D950172C742}" type="presOf" srcId="{6B14D5C4-47A4-B947-9C74-C5C42364F0EB}" destId="{2451AC79-E238-5648-A074-B9655EF739B0}" srcOrd="0" destOrd="0" presId="urn:microsoft.com/office/officeart/2005/8/layout/matrix1"/>
    <dgm:cxn modelId="{3CAE6FC7-0697-0348-9E2E-013B1587403A}" type="presOf" srcId="{F3264865-3121-7F4E-8252-D901978B9140}" destId="{A2151ADF-49D7-9A49-B650-CBC87D6F06CC}" srcOrd="1" destOrd="0" presId="urn:microsoft.com/office/officeart/2005/8/layout/matrix1"/>
    <dgm:cxn modelId="{3B9B16E1-4053-324A-8DA2-685CF920C6D2}" srcId="{3D128130-6F57-214C-A5F0-BF50198E3BB6}" destId="{6B14D5C4-47A4-B947-9C74-C5C42364F0EB}" srcOrd="2" destOrd="0" parTransId="{1C417A92-892F-C54A-93F6-6F7F971D04F3}" sibTransId="{D344E98E-6465-F346-967E-D9951305CE58}"/>
    <dgm:cxn modelId="{37ADD2F4-5BF9-B94D-BFAD-BB5523C9953B}" type="presOf" srcId="{E4FF0CF5-2E4E-DA4C-B10C-4F0D53F866AB}" destId="{D545748A-C7D1-CD4E-ABD5-2244461E0955}" srcOrd="0" destOrd="0" presId="urn:microsoft.com/office/officeart/2005/8/layout/matrix1"/>
    <dgm:cxn modelId="{72C452F9-6CAA-114C-BAC3-84C6F79D4E7F}" srcId="{3D128130-6F57-214C-A5F0-BF50198E3BB6}" destId="{F3264865-3121-7F4E-8252-D901978B9140}" srcOrd="3" destOrd="0" parTransId="{A75349A2-A420-7040-8607-60C47DD0FBF3}" sibTransId="{B80C0A97-FEED-D44C-A5B9-45B8591C0FAB}"/>
    <dgm:cxn modelId="{5F818C0D-0DDB-4D49-B140-14BC867335B4}" type="presParOf" srcId="{D545748A-C7D1-CD4E-ABD5-2244461E0955}" destId="{8B5CC08B-C36F-504E-8FA6-F2CB190BA184}" srcOrd="0" destOrd="0" presId="urn:microsoft.com/office/officeart/2005/8/layout/matrix1"/>
    <dgm:cxn modelId="{C048AC3C-0B3D-A842-83B8-F4E368C4F6DB}" type="presParOf" srcId="{8B5CC08B-C36F-504E-8FA6-F2CB190BA184}" destId="{B70F6887-6F7F-AF4F-99D7-83A0953382E5}" srcOrd="0" destOrd="0" presId="urn:microsoft.com/office/officeart/2005/8/layout/matrix1"/>
    <dgm:cxn modelId="{D33D41E8-B0F5-7B4A-83CC-34A297642CC6}" type="presParOf" srcId="{8B5CC08B-C36F-504E-8FA6-F2CB190BA184}" destId="{524ED464-CDDD-FE4D-BD40-B59B0856586E}" srcOrd="1" destOrd="0" presId="urn:microsoft.com/office/officeart/2005/8/layout/matrix1"/>
    <dgm:cxn modelId="{C53196B3-8CF6-5341-9259-A7D7F733C2E2}" type="presParOf" srcId="{8B5CC08B-C36F-504E-8FA6-F2CB190BA184}" destId="{7813EB7D-7239-C446-8482-FE725CC75248}" srcOrd="2" destOrd="0" presId="urn:microsoft.com/office/officeart/2005/8/layout/matrix1"/>
    <dgm:cxn modelId="{E5B21B3D-2EEC-AF4C-8081-818A9049F778}" type="presParOf" srcId="{8B5CC08B-C36F-504E-8FA6-F2CB190BA184}" destId="{59A7CF4F-1938-B644-833E-19CCC96D9CA6}" srcOrd="3" destOrd="0" presId="urn:microsoft.com/office/officeart/2005/8/layout/matrix1"/>
    <dgm:cxn modelId="{9039098C-972E-7C49-8289-851CD421B3BF}" type="presParOf" srcId="{8B5CC08B-C36F-504E-8FA6-F2CB190BA184}" destId="{2451AC79-E238-5648-A074-B9655EF739B0}" srcOrd="4" destOrd="0" presId="urn:microsoft.com/office/officeart/2005/8/layout/matrix1"/>
    <dgm:cxn modelId="{271B154F-F7CC-0D4D-ADDF-38C3C4C0D249}" type="presParOf" srcId="{8B5CC08B-C36F-504E-8FA6-F2CB190BA184}" destId="{21414C63-2582-194A-80D4-BFA9E3A16037}" srcOrd="5" destOrd="0" presId="urn:microsoft.com/office/officeart/2005/8/layout/matrix1"/>
    <dgm:cxn modelId="{3DAA9781-069D-A046-923B-85FE79D843D5}" type="presParOf" srcId="{8B5CC08B-C36F-504E-8FA6-F2CB190BA184}" destId="{6D250959-1846-194A-A3C8-26739B09E38F}" srcOrd="6" destOrd="0" presId="urn:microsoft.com/office/officeart/2005/8/layout/matrix1"/>
    <dgm:cxn modelId="{D170CECD-1F02-C444-97A8-5EDF41BFCD0F}" type="presParOf" srcId="{8B5CC08B-C36F-504E-8FA6-F2CB190BA184}" destId="{A2151ADF-49D7-9A49-B650-CBC87D6F06CC}" srcOrd="7" destOrd="0" presId="urn:microsoft.com/office/officeart/2005/8/layout/matrix1"/>
    <dgm:cxn modelId="{20784567-805F-6C48-A25E-4DB4F7E36DC7}" type="presParOf" srcId="{D545748A-C7D1-CD4E-ABD5-2244461E0955}" destId="{62D646FA-37B3-4846-8BB2-DA7D2ED8C6C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F6887-6F7F-AF4F-99D7-83A0953382E5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+mn-lt"/>
            </a:rPr>
            <a:t>5. Roller: 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+mn-lt"/>
            </a:rPr>
            <a:t>Hvem har hvilke, eks hjælp til mikrofon, ordstyrer,  evalueringer, cases</a:t>
          </a:r>
        </a:p>
      </dsp:txBody>
      <dsp:txXfrm rot="5400000">
        <a:off x="-1" y="1"/>
        <a:ext cx="4114800" cy="1697236"/>
      </dsp:txXfrm>
    </dsp:sp>
    <dsp:sp modelId="{7813EB7D-7239-C446-8482-FE725CC75248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+mn-lt"/>
            </a:rPr>
            <a:t>2. Deltagerne: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+mn-lt"/>
            </a:rPr>
            <a:t>Hvem? Læger/personale/fælles? 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+mn-lt"/>
            </a:rPr>
            <a:t>Hvordan bringes de bedst muligt i spil? </a:t>
          </a:r>
        </a:p>
      </dsp:txBody>
      <dsp:txXfrm>
        <a:off x="4114800" y="0"/>
        <a:ext cx="4114800" cy="1697236"/>
      </dsp:txXfrm>
    </dsp:sp>
    <dsp:sp modelId="{2451AC79-E238-5648-A074-B9655EF739B0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200" kern="1200" dirty="0"/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200" kern="1200" dirty="0"/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200" kern="1200" dirty="0"/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4.</a:t>
          </a:r>
          <a:r>
            <a:rPr lang="da-DK" sz="1200" kern="1200" baseline="0" dirty="0"/>
            <a:t> Form:</a:t>
          </a:r>
          <a:r>
            <a:rPr lang="da-DK" sz="1200" kern="1200" baseline="0" dirty="0">
              <a:latin typeface="Calibri"/>
            </a:rPr>
            <a:t> </a:t>
          </a:r>
          <a:endParaRPr lang="da-DK" sz="1200" kern="1200" baseline="0" dirty="0"/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baseline="0" dirty="0">
              <a:latin typeface="+mn-lt"/>
            </a:rPr>
            <a:t>Undervisningsmetoder, pauser, interaktion</a:t>
          </a:r>
          <a:r>
            <a:rPr lang="da-DK" sz="1200" kern="1200" dirty="0">
              <a:latin typeface="+mn-lt"/>
            </a:rPr>
            <a:t>, afbrydelser</a:t>
          </a:r>
        </a:p>
      </dsp:txBody>
      <dsp:txXfrm rot="10800000">
        <a:off x="0" y="2828726"/>
        <a:ext cx="4114800" cy="1697236"/>
      </dsp:txXfrm>
    </dsp:sp>
    <dsp:sp modelId="{6D250959-1846-194A-A3C8-26739B09E38F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200" kern="1200" dirty="0">
            <a:latin typeface="+mn-lt"/>
          </a:endParaRP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200" kern="1200" dirty="0">
            <a:latin typeface="+mn-lt"/>
          </a:endParaRP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200" kern="1200" dirty="0">
            <a:latin typeface="+mn-lt"/>
          </a:endParaRP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+mn-lt"/>
            </a:rPr>
            <a:t>3. Miljø: 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+mn-lt"/>
            </a:rPr>
            <a:t>Skabe stemning, føle sig veltilpas</a:t>
          </a:r>
        </a:p>
      </dsp:txBody>
      <dsp:txXfrm rot="-5400000">
        <a:off x="4114799" y="2828726"/>
        <a:ext cx="4114800" cy="1697236"/>
      </dsp:txXfrm>
    </dsp:sp>
    <dsp:sp modelId="{62D646FA-37B3-4846-8BB2-DA7D2ED8C6CD}">
      <dsp:nvSpPr>
        <dsp:cNvPr id="0" name=""/>
        <dsp:cNvSpPr/>
      </dsp:nvSpPr>
      <dsp:spPr>
        <a:xfrm>
          <a:off x="2880359" y="1697236"/>
          <a:ext cx="2468880" cy="1131490"/>
        </a:xfrm>
        <a:prstGeom prst="round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b="1" kern="1200" dirty="0"/>
            <a:t>1. Formål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b="1" kern="1200" dirty="0"/>
            <a:t>Hvorfor og hvad leveres?</a:t>
          </a:r>
          <a:r>
            <a:rPr lang="da-DK" sz="1400" b="1" kern="1200" dirty="0">
              <a:latin typeface="Calibri"/>
            </a:rPr>
            <a:t> </a:t>
          </a:r>
          <a:endParaRPr lang="da-DK" sz="1400" b="1" kern="1200" dirty="0"/>
        </a:p>
      </dsp:txBody>
      <dsp:txXfrm>
        <a:off x="2935594" y="1752471"/>
        <a:ext cx="2358410" cy="1021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FF604-2BC0-6044-AE07-0D6F5561DC86}" type="datetimeFigureOut">
              <a:rPr lang="da-DK" smtClean="0"/>
              <a:t>18-11-2024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76F9-3F60-4344-AF35-92C088C49F2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6875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a-DK" altLang="da-DK" sz="1200" b="1">
                <a:solidFill>
                  <a:schemeClr val="tx1"/>
                </a:solidFill>
              </a:rPr>
              <a:t>LVB </a:t>
            </a:r>
          </a:p>
          <a:p>
            <a:pPr>
              <a:lnSpc>
                <a:spcPct val="80000"/>
              </a:lnSpc>
            </a:pPr>
            <a:r>
              <a:rPr lang="da-DK" altLang="da-DK" sz="1200" b="1">
                <a:solidFill>
                  <a:schemeClr val="tx1"/>
                </a:solidFill>
              </a:rPr>
              <a:t>Hvad vil du opnå?</a:t>
            </a:r>
            <a:endParaRPr lang="da-DK" altLang="da-DK" sz="120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da-DK" altLang="da-DK" sz="1200" b="1">
                <a:solidFill>
                  <a:schemeClr val="tx1"/>
                </a:solidFill>
              </a:rPr>
              <a:t>  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a-DK" altLang="da-DK" sz="1200">
                <a:solidFill>
                  <a:schemeClr val="tx1"/>
                </a:solidFill>
              </a:rPr>
              <a:t>Kursisternes baggrund - målgruppen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a-DK" altLang="da-DK" sz="1200">
                <a:solidFill>
                  <a:schemeClr val="tx1"/>
                </a:solidFill>
              </a:rPr>
              <a:t>Formålet med kurset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a-DK" altLang="da-DK" sz="1200">
                <a:solidFill>
                  <a:schemeClr val="tx1"/>
                </a:solidFill>
              </a:rPr>
              <a:t>Prioritering af emner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a-DK" altLang="da-DK" sz="1200">
                <a:solidFill>
                  <a:schemeClr val="tx1"/>
                </a:solidFill>
              </a:rPr>
              <a:t>Definere læringsmål</a:t>
            </a:r>
          </a:p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3F3BC-7E51-4386-9B96-F72ED0E82200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3081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A64167-195B-14A4-1BCC-679B48C00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8122C48-D6A2-0A3D-4863-5F2BD030A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298C069-E308-DDC7-A84D-7D914F66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DC7D-0F26-E842-ACC8-B83145FC9CBD}" type="datetimeFigureOut">
              <a:rPr lang="da-DK" smtClean="0"/>
              <a:t>18-11-2024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A9E924E-91DC-E360-6BF9-583C27A47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8081EEF-6B79-8A15-35A2-D83877A4E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5406-449E-EE47-8DE9-B56E1E287A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860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44AA43-BE49-D79A-A06F-398CF93FA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F9FB0D2-EF86-7FC0-4F84-F6A0D554D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DB15494-34D5-04DB-D0A5-50E10CFA8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DC7D-0F26-E842-ACC8-B83145FC9CBD}" type="datetimeFigureOut">
              <a:rPr lang="da-DK" smtClean="0"/>
              <a:t>18-11-2024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16799E1-6C28-B63E-29A2-83A9C6DF5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7A5DC89-8432-784B-FAE7-E544C707B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5406-449E-EE47-8DE9-B56E1E287A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206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BD2BF77-0D50-6520-4A2E-970C402AC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911CBC7-E65D-3901-8C5B-4447265FC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BE204E-632A-4016-5F65-C276FFB05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DC7D-0F26-E842-ACC8-B83145FC9CBD}" type="datetimeFigureOut">
              <a:rPr lang="da-DK" smtClean="0"/>
              <a:t>18-11-2024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0D3EC1F-556F-F1D4-7489-97C00354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DA99516-4EC7-5E51-51C5-BE7878604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5406-449E-EE47-8DE9-B56E1E287A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8472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17A500-380E-3BE1-F001-EB836F3ED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D6BBD13-7D6A-22F3-7AA1-8EA843F19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AA3A93F-EBB8-BEDB-48A8-170C8817A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DC7D-0F26-E842-ACC8-B83145FC9CBD}" type="datetimeFigureOut">
              <a:rPr lang="da-DK" smtClean="0"/>
              <a:t>18-11-2024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231F381-F1DD-7554-8400-BF0DB8AA2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B2248A2-6E41-148C-F724-637E6CE7E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5406-449E-EE47-8DE9-B56E1E287A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341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68C463-15C1-0F8C-D52A-11121E2DB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B2453E8-FF60-1963-6DA0-ED05A09B8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B1783BA-990D-BCDC-BDDC-F786CDCBC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DC7D-0F26-E842-ACC8-B83145FC9CBD}" type="datetimeFigureOut">
              <a:rPr lang="da-DK" smtClean="0"/>
              <a:t>18-11-2024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2336C51-517F-D50E-0A74-325800FCC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949ED1B-14CA-ED54-2D4D-0CBA0FF3A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5406-449E-EE47-8DE9-B56E1E287A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083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B56F1-E1DC-E7F2-C45B-218A01658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FE38D14-AEB7-C5E4-5DCA-8B408DCBC7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DC2DB00-7D4C-1553-3982-2DA9FB12F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D4712B2-ED04-C7E6-DFB4-29FF90E71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DC7D-0F26-E842-ACC8-B83145FC9CBD}" type="datetimeFigureOut">
              <a:rPr lang="da-DK" smtClean="0"/>
              <a:t>18-11-2024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18957FE-0A8D-6436-B70A-B1A798E7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71A4D2F-FBA9-7BAD-7657-BD5734BB6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5406-449E-EE47-8DE9-B56E1E287A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263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8C2A18-B323-48B8-064F-D38F2A462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0CF661D-EC12-491A-A6F7-B786EECC1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1B461E2-F07A-3CEC-BADF-8BBDE831C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FAEBFB7-504E-E3B2-302C-B73F74D4D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328167BB-B296-242C-CA7A-180D8A4E57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2FF06DBD-B4C9-A000-839E-9325FF9B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DC7D-0F26-E842-ACC8-B83145FC9CBD}" type="datetimeFigureOut">
              <a:rPr lang="da-DK" smtClean="0"/>
              <a:t>18-11-2024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AECF50B-4B7E-48B1-56DF-9F6DE8E07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C0A97FA2-313C-F259-1D49-B7C12569F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5406-449E-EE47-8DE9-B56E1E287A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254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533D89-47B4-4A79-8D27-FE8AF3DA0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C3C645C-D83C-90AB-2441-3C66554CA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DC7D-0F26-E842-ACC8-B83145FC9CBD}" type="datetimeFigureOut">
              <a:rPr lang="da-DK" smtClean="0"/>
              <a:t>18-11-2024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42DCCFB-38DE-CC77-F014-82C54D00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E625E2F-AE87-9DAE-97CF-65C62494E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5406-449E-EE47-8DE9-B56E1E287A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413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F3A343C0-0496-5948-7C7A-A18824D3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DC7D-0F26-E842-ACC8-B83145FC9CBD}" type="datetimeFigureOut">
              <a:rPr lang="da-DK" smtClean="0"/>
              <a:t>18-11-2024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9AEAC252-1077-48E9-1D2C-241093EF7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CB09D5E5-4635-E615-4E6A-2367FE7F2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5406-449E-EE47-8DE9-B56E1E287A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4360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A65DF3-BD75-6D1F-E5C7-92B9AB798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6E28A59-E976-C8B5-DE2A-D7D75225E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96C40DE-9ECC-6881-3312-BF21AD0C6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21D4B8A-82B2-FB70-3EC2-49E73A7E7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DC7D-0F26-E842-ACC8-B83145FC9CBD}" type="datetimeFigureOut">
              <a:rPr lang="da-DK" smtClean="0"/>
              <a:t>18-11-2024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40EC08E-80FC-6182-2144-0BDAB7B9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045F2BC-6663-7E1F-0B7E-BEE65062B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5406-449E-EE47-8DE9-B56E1E287A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2286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A9972-95A5-564B-4CDF-14D1A9C54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BEE9F78-73AA-7ED7-C635-275086E8E7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8E26565-7DFB-DAF4-3B70-C4F5CB95F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541D2CB-1F52-128A-36C5-954925030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DC7D-0F26-E842-ACC8-B83145FC9CBD}" type="datetimeFigureOut">
              <a:rPr lang="da-DK" smtClean="0"/>
              <a:t>18-11-2024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5CC9D0C-943A-9887-9B7F-34B093270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1BDCAA3-CE18-5FDC-4BAC-AECB75E8C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05406-449E-EE47-8DE9-B56E1E287A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708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DB046A5C-CADC-4B8A-8136-768C0781E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963709-7C6D-ABC1-C448-4FF4CC89F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AAC85D3-A41C-9A08-7971-53C371D40B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61DC7D-0F26-E842-ACC8-B83145FC9CBD}" type="datetimeFigureOut">
              <a:rPr lang="da-DK" smtClean="0"/>
              <a:t>18-11-2024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B7FA41F-313D-912B-17FF-EC8EE52050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9EF1B28-7F4E-4E8C-88BB-F421EBD856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605406-449E-EE47-8DE9-B56E1E287A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853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02DEC2-E447-E340-BD30-C6AAAB11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57201"/>
            <a:ext cx="8229600" cy="1143000"/>
          </a:xfrm>
        </p:spPr>
        <p:txBody>
          <a:bodyPr anchor="ctr">
            <a:normAutofit/>
          </a:bodyPr>
          <a:lstStyle/>
          <a:p>
            <a:r>
              <a:rPr lang="da-DK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FORBEREDELSE OG DESIGN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3A37E4A-88C4-FA45-98B6-2378219E60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168534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2050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90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Office-tema</vt:lpstr>
      <vt:lpstr>FORBEREDELSE OG DESIGN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FORBEREDELSE OG DESIGN</dc:title>
  <dc:creator>lægehuset herlev hovedgade</dc:creator>
  <cp:lastModifiedBy>Karin Ryberg Hansen</cp:lastModifiedBy>
  <cp:revision>2</cp:revision>
  <dcterms:created xsi:type="dcterms:W3CDTF">2024-10-21T09:56:35Z</dcterms:created>
  <dcterms:modified xsi:type="dcterms:W3CDTF">2024-11-18T10:15:34Z</dcterms:modified>
</cp:coreProperties>
</file>