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05" r:id="rId1"/>
    <p:sldMasterId id="2147484181" r:id="rId2"/>
    <p:sldMasterId id="2147484035" r:id="rId3"/>
  </p:sldMasterIdLst>
  <p:notesMasterIdLst>
    <p:notesMasterId r:id="rId42"/>
  </p:notesMasterIdLst>
  <p:handoutMasterIdLst>
    <p:handoutMasterId r:id="rId43"/>
  </p:handoutMasterIdLst>
  <p:sldIdLst>
    <p:sldId id="421" r:id="rId4"/>
    <p:sldId id="279" r:id="rId5"/>
    <p:sldId id="313" r:id="rId6"/>
    <p:sldId id="643" r:id="rId7"/>
    <p:sldId id="681" r:id="rId8"/>
    <p:sldId id="309" r:id="rId9"/>
    <p:sldId id="310" r:id="rId10"/>
    <p:sldId id="257" r:id="rId11"/>
    <p:sldId id="312" r:id="rId12"/>
    <p:sldId id="694" r:id="rId13"/>
    <p:sldId id="682" r:id="rId14"/>
    <p:sldId id="671" r:id="rId15"/>
    <p:sldId id="672" r:id="rId16"/>
    <p:sldId id="676" r:id="rId17"/>
    <p:sldId id="652" r:id="rId18"/>
    <p:sldId id="653" r:id="rId19"/>
    <p:sldId id="699" r:id="rId20"/>
    <p:sldId id="314" r:id="rId21"/>
    <p:sldId id="662" r:id="rId22"/>
    <p:sldId id="659" r:id="rId23"/>
    <p:sldId id="655" r:id="rId24"/>
    <p:sldId id="337" r:id="rId25"/>
    <p:sldId id="673" r:id="rId26"/>
    <p:sldId id="684" r:id="rId27"/>
    <p:sldId id="685" r:id="rId28"/>
    <p:sldId id="339" r:id="rId29"/>
    <p:sldId id="698" r:id="rId30"/>
    <p:sldId id="359" r:id="rId31"/>
    <p:sldId id="656" r:id="rId32"/>
    <p:sldId id="274" r:id="rId33"/>
    <p:sldId id="258" r:id="rId34"/>
    <p:sldId id="690" r:id="rId35"/>
    <p:sldId id="683" r:id="rId36"/>
    <p:sldId id="664" r:id="rId37"/>
    <p:sldId id="665" r:id="rId38"/>
    <p:sldId id="695" r:id="rId39"/>
    <p:sldId id="678" r:id="rId40"/>
    <p:sldId id="343" r:id="rId41"/>
  </p:sldIdLst>
  <p:sldSz cx="12192000" cy="6858000"/>
  <p:notesSz cx="6858000" cy="9144000"/>
  <p:embeddedFontLst>
    <p:embeddedFont>
      <p:font typeface="Fira Sans" panose="020B0503050000020004" pitchFamily="34" charset="0"/>
      <p:regular r:id="rId44"/>
      <p:bold r:id="rId45"/>
      <p:italic r:id="rId46"/>
      <p:boldItalic r:id="rId47"/>
    </p:embeddedFont>
    <p:embeddedFont>
      <p:font typeface="Fira Sans Light" panose="020B0403050000020004" pitchFamily="34" charset="0"/>
      <p:regular r:id="rId48"/>
      <p:italic r:id="rId49"/>
    </p:embeddedFont>
    <p:embeddedFont>
      <p:font typeface="Montserrat Bold" panose="00000800000000000000" pitchFamily="2" charset="0"/>
      <p:bold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Open Sans SemiBold" panose="020B0706030804020204" pitchFamily="34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475ACC2D-5093-4691-BAAB-1902A3E3400A}">
          <p14:sldIdLst>
            <p14:sldId id="421"/>
            <p14:sldId id="279"/>
            <p14:sldId id="313"/>
            <p14:sldId id="643"/>
            <p14:sldId id="681"/>
            <p14:sldId id="309"/>
            <p14:sldId id="310"/>
            <p14:sldId id="257"/>
            <p14:sldId id="312"/>
            <p14:sldId id="694"/>
            <p14:sldId id="682"/>
            <p14:sldId id="671"/>
            <p14:sldId id="672"/>
            <p14:sldId id="676"/>
            <p14:sldId id="652"/>
            <p14:sldId id="653"/>
            <p14:sldId id="699"/>
            <p14:sldId id="314"/>
            <p14:sldId id="662"/>
            <p14:sldId id="659"/>
            <p14:sldId id="655"/>
            <p14:sldId id="337"/>
            <p14:sldId id="673"/>
            <p14:sldId id="684"/>
            <p14:sldId id="685"/>
            <p14:sldId id="339"/>
            <p14:sldId id="698"/>
            <p14:sldId id="359"/>
            <p14:sldId id="656"/>
            <p14:sldId id="274"/>
            <p14:sldId id="258"/>
            <p14:sldId id="690"/>
            <p14:sldId id="683"/>
            <p14:sldId id="664"/>
            <p14:sldId id="665"/>
            <p14:sldId id="695"/>
            <p14:sldId id="678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1F2FF"/>
    <a:srgbClr val="00284D"/>
    <a:srgbClr val="203738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98"/>
  </p:normalViewPr>
  <p:slideViewPr>
    <p:cSldViewPr snapToGrid="0">
      <p:cViewPr varScale="1">
        <p:scale>
          <a:sx n="116" d="100"/>
          <a:sy n="116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C573A-96D3-406D-910C-9869FB1115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AA80AC-34BB-43B9-8E34-BFDA9D04594D}">
      <dgm:prSet/>
      <dgm:spPr/>
      <dgm:t>
        <a:bodyPr/>
        <a:lstStyle/>
        <a:p>
          <a:r>
            <a:rPr lang="da-DK"/>
            <a:t>Velkomst</a:t>
          </a:r>
          <a:endParaRPr lang="en-US"/>
        </a:p>
      </dgm:t>
    </dgm:pt>
    <dgm:pt modelId="{E1747F6C-F036-4C81-8A58-EA9F1076BBE5}" type="parTrans" cxnId="{281CCC5C-20C6-4545-8917-95B3B1D7FFCD}">
      <dgm:prSet/>
      <dgm:spPr/>
      <dgm:t>
        <a:bodyPr/>
        <a:lstStyle/>
        <a:p>
          <a:endParaRPr lang="en-US"/>
        </a:p>
      </dgm:t>
    </dgm:pt>
    <dgm:pt modelId="{5AA5FE09-35DB-443F-A1C3-52DD75218058}" type="sibTrans" cxnId="{281CCC5C-20C6-4545-8917-95B3B1D7FFCD}">
      <dgm:prSet/>
      <dgm:spPr/>
      <dgm:t>
        <a:bodyPr/>
        <a:lstStyle/>
        <a:p>
          <a:endParaRPr lang="en-US"/>
        </a:p>
      </dgm:t>
    </dgm:pt>
    <dgm:pt modelId="{62C34BA3-3F2B-4B9C-BB81-77E027C2CD14}">
      <dgm:prSet/>
      <dgm:spPr/>
      <dgm:t>
        <a:bodyPr/>
        <a:lstStyle/>
        <a:p>
          <a:r>
            <a:rPr lang="da-DK"/>
            <a:t>Kursuslederrollen</a:t>
          </a:r>
          <a:endParaRPr lang="en-US"/>
        </a:p>
      </dgm:t>
    </dgm:pt>
    <dgm:pt modelId="{957382AB-37FC-48CC-AAB2-79ADF303FD62}" type="parTrans" cxnId="{58E03CE3-DD5D-476E-9AD3-6FF7947008EE}">
      <dgm:prSet/>
      <dgm:spPr/>
      <dgm:t>
        <a:bodyPr/>
        <a:lstStyle/>
        <a:p>
          <a:endParaRPr lang="en-US"/>
        </a:p>
      </dgm:t>
    </dgm:pt>
    <dgm:pt modelId="{ED5E3F0C-2E94-4989-BBFA-132EDC8F44CD}" type="sibTrans" cxnId="{58E03CE3-DD5D-476E-9AD3-6FF7947008EE}">
      <dgm:prSet/>
      <dgm:spPr/>
      <dgm:t>
        <a:bodyPr/>
        <a:lstStyle/>
        <a:p>
          <a:endParaRPr lang="en-US"/>
        </a:p>
      </dgm:t>
    </dgm:pt>
    <dgm:pt modelId="{CAAA2679-10A5-418A-A331-F172FC8DDDE3}">
      <dgm:prSet/>
      <dgm:spPr/>
      <dgm:t>
        <a:bodyPr/>
        <a:lstStyle/>
        <a:p>
          <a:r>
            <a:rPr lang="da-DK"/>
            <a:t>Kursusdesign</a:t>
          </a:r>
          <a:endParaRPr lang="en-US"/>
        </a:p>
      </dgm:t>
    </dgm:pt>
    <dgm:pt modelId="{4220BC90-0DD9-4493-B16A-16CE0038D22A}" type="parTrans" cxnId="{23925DD8-84B3-4C99-9ACD-AB6A3BE9D496}">
      <dgm:prSet/>
      <dgm:spPr/>
      <dgm:t>
        <a:bodyPr/>
        <a:lstStyle/>
        <a:p>
          <a:endParaRPr lang="en-US"/>
        </a:p>
      </dgm:t>
    </dgm:pt>
    <dgm:pt modelId="{1579E5CE-A541-4DE4-853C-A6B88171156B}" type="sibTrans" cxnId="{23925DD8-84B3-4C99-9ACD-AB6A3BE9D496}">
      <dgm:prSet/>
      <dgm:spPr/>
      <dgm:t>
        <a:bodyPr/>
        <a:lstStyle/>
        <a:p>
          <a:endParaRPr lang="en-US"/>
        </a:p>
      </dgm:t>
    </dgm:pt>
    <dgm:pt modelId="{CB494C1D-7E92-BC42-8647-39421150B4B5}">
      <dgm:prSet/>
      <dgm:spPr/>
      <dgm:t>
        <a:bodyPr/>
        <a:lstStyle/>
        <a:p>
          <a:r>
            <a:rPr lang="da-DK"/>
            <a:t>Lidt om KAP-H</a:t>
          </a:r>
        </a:p>
      </dgm:t>
    </dgm:pt>
    <dgm:pt modelId="{D40F2E9C-688F-AF46-BD4D-76B6FDE89DB2}" type="parTrans" cxnId="{5DB80806-1071-AB43-A8F4-411CE9DFC17C}">
      <dgm:prSet/>
      <dgm:spPr/>
      <dgm:t>
        <a:bodyPr/>
        <a:lstStyle/>
        <a:p>
          <a:endParaRPr lang="da-DK"/>
        </a:p>
      </dgm:t>
    </dgm:pt>
    <dgm:pt modelId="{5C31D708-8802-0A48-A494-83A472AA3AAF}" type="sibTrans" cxnId="{5DB80806-1071-AB43-A8F4-411CE9DFC17C}">
      <dgm:prSet/>
      <dgm:spPr/>
      <dgm:t>
        <a:bodyPr/>
        <a:lstStyle/>
        <a:p>
          <a:endParaRPr lang="da-DK"/>
        </a:p>
      </dgm:t>
    </dgm:pt>
    <dgm:pt modelId="{868BCD0C-0245-4CEB-91DE-7D31242EBEEC}">
      <dgm:prSet/>
      <dgm:spPr/>
      <dgm:t>
        <a:bodyPr/>
        <a:lstStyle/>
        <a:p>
          <a:r>
            <a:rPr lang="da-DK"/>
            <a:t>Afrunding</a:t>
          </a:r>
          <a:endParaRPr lang="en-US"/>
        </a:p>
      </dgm:t>
    </dgm:pt>
    <dgm:pt modelId="{C16006BB-34BA-4937-919C-AE2FA278F7D6}" type="sibTrans" cxnId="{14006FE8-65D5-4A10-9D12-99BD2A34A645}">
      <dgm:prSet/>
      <dgm:spPr/>
      <dgm:t>
        <a:bodyPr/>
        <a:lstStyle/>
        <a:p>
          <a:endParaRPr lang="en-US"/>
        </a:p>
      </dgm:t>
    </dgm:pt>
    <dgm:pt modelId="{4F9054C7-D141-4B4B-8414-F35F24F315B8}" type="parTrans" cxnId="{14006FE8-65D5-4A10-9D12-99BD2A34A645}">
      <dgm:prSet/>
      <dgm:spPr/>
      <dgm:t>
        <a:bodyPr/>
        <a:lstStyle/>
        <a:p>
          <a:endParaRPr lang="en-US"/>
        </a:p>
      </dgm:t>
    </dgm:pt>
    <dgm:pt modelId="{2D452301-0031-440F-9F3F-893284F34914}">
      <dgm:prSet/>
      <dgm:spPr/>
      <dgm:t>
        <a:bodyPr/>
        <a:lstStyle/>
        <a:p>
          <a:r>
            <a:rPr lang="da-DK"/>
            <a:t>Praktisk og økonomi</a:t>
          </a:r>
          <a:endParaRPr lang="en-US"/>
        </a:p>
      </dgm:t>
    </dgm:pt>
    <dgm:pt modelId="{78A1191D-C5EA-4129-BFEA-BE1402C6D8EC}" type="sibTrans" cxnId="{AB17720E-DE66-4CAF-BEAD-F2E3C6542B46}">
      <dgm:prSet/>
      <dgm:spPr/>
      <dgm:t>
        <a:bodyPr/>
        <a:lstStyle/>
        <a:p>
          <a:endParaRPr lang="en-US"/>
        </a:p>
      </dgm:t>
    </dgm:pt>
    <dgm:pt modelId="{DFA65F4F-8758-40C3-B732-63A62DE60CB8}" type="parTrans" cxnId="{AB17720E-DE66-4CAF-BEAD-F2E3C6542B46}">
      <dgm:prSet/>
      <dgm:spPr/>
      <dgm:t>
        <a:bodyPr/>
        <a:lstStyle/>
        <a:p>
          <a:endParaRPr lang="en-US"/>
        </a:p>
      </dgm:t>
    </dgm:pt>
    <dgm:pt modelId="{F93A31FE-5527-4909-9E88-E79FF59D88B0}">
      <dgm:prSet/>
      <dgm:spPr/>
      <dgm:t>
        <a:bodyPr/>
        <a:lstStyle/>
        <a:p>
          <a:r>
            <a:rPr lang="da-DK"/>
            <a:t>Drejebog</a:t>
          </a:r>
          <a:endParaRPr lang="en-US"/>
        </a:p>
      </dgm:t>
    </dgm:pt>
    <dgm:pt modelId="{4D92D002-06AB-4859-B525-11312F6E7714}" type="sibTrans" cxnId="{752C8CDB-BBC0-4858-9CE4-9A4464D13D04}">
      <dgm:prSet/>
      <dgm:spPr/>
      <dgm:t>
        <a:bodyPr/>
        <a:lstStyle/>
        <a:p>
          <a:endParaRPr lang="en-US"/>
        </a:p>
      </dgm:t>
    </dgm:pt>
    <dgm:pt modelId="{8F8AE3C6-AFE3-4023-B668-5F626C65FE14}" type="parTrans" cxnId="{752C8CDB-BBC0-4858-9CE4-9A4464D13D04}">
      <dgm:prSet/>
      <dgm:spPr/>
      <dgm:t>
        <a:bodyPr/>
        <a:lstStyle/>
        <a:p>
          <a:endParaRPr lang="en-US"/>
        </a:p>
      </dgm:t>
    </dgm:pt>
    <dgm:pt modelId="{EE83A542-8D5B-468A-AF5B-1566E8EDB485}">
      <dgm:prSet/>
      <dgm:spPr/>
      <dgm:t>
        <a:bodyPr/>
        <a:lstStyle/>
        <a:p>
          <a:r>
            <a:rPr lang="da-DK"/>
            <a:t>Appetizeren</a:t>
          </a:r>
          <a:endParaRPr lang="en-US"/>
        </a:p>
      </dgm:t>
    </dgm:pt>
    <dgm:pt modelId="{2C73F381-0902-45A5-B572-5200CA5231B0}" type="sibTrans" cxnId="{C6DD9FEB-82FC-4728-B517-3A2495B2452A}">
      <dgm:prSet/>
      <dgm:spPr/>
      <dgm:t>
        <a:bodyPr/>
        <a:lstStyle/>
        <a:p>
          <a:endParaRPr lang="en-US"/>
        </a:p>
      </dgm:t>
    </dgm:pt>
    <dgm:pt modelId="{32D0F25A-9EAE-475E-B53D-BCE3E2EDF888}" type="parTrans" cxnId="{C6DD9FEB-82FC-4728-B517-3A2495B2452A}">
      <dgm:prSet/>
      <dgm:spPr/>
      <dgm:t>
        <a:bodyPr/>
        <a:lstStyle/>
        <a:p>
          <a:endParaRPr lang="en-US"/>
        </a:p>
      </dgm:t>
    </dgm:pt>
    <dgm:pt modelId="{3D90F261-D309-4204-9937-3216C3C881AB}">
      <dgm:prSet/>
      <dgm:spPr/>
      <dgm:t>
        <a:bodyPr/>
        <a:lstStyle/>
        <a:p>
          <a:r>
            <a:rPr lang="da-DK"/>
            <a:t>Indlæring og transfer</a:t>
          </a:r>
          <a:endParaRPr lang="en-US"/>
        </a:p>
      </dgm:t>
    </dgm:pt>
    <dgm:pt modelId="{D4B4AD53-FA2F-41DB-B9B9-5D5A8F418C59}" type="sibTrans" cxnId="{39ACAF0C-7E42-47B4-BF2E-22B2B66DDDD5}">
      <dgm:prSet/>
      <dgm:spPr/>
      <dgm:t>
        <a:bodyPr/>
        <a:lstStyle/>
        <a:p>
          <a:endParaRPr lang="en-US"/>
        </a:p>
      </dgm:t>
    </dgm:pt>
    <dgm:pt modelId="{DA6C85FC-12D6-4BB9-BC13-9AEBA303878B}" type="parTrans" cxnId="{39ACAF0C-7E42-47B4-BF2E-22B2B66DDDD5}">
      <dgm:prSet/>
      <dgm:spPr/>
      <dgm:t>
        <a:bodyPr/>
        <a:lstStyle/>
        <a:p>
          <a:endParaRPr lang="en-US"/>
        </a:p>
      </dgm:t>
    </dgm:pt>
    <dgm:pt modelId="{DA6A3E27-47DB-5F4E-83B6-9AA05D51EEF7}" type="pres">
      <dgm:prSet presAssocID="{912C573A-96D3-406D-910C-9869FB11156F}" presName="linear" presStyleCnt="0">
        <dgm:presLayoutVars>
          <dgm:animLvl val="lvl"/>
          <dgm:resizeHandles val="exact"/>
        </dgm:presLayoutVars>
      </dgm:prSet>
      <dgm:spPr/>
    </dgm:pt>
    <dgm:pt modelId="{636CC13D-9029-B349-8EBC-88F170CE0E6F}" type="pres">
      <dgm:prSet presAssocID="{40AA80AC-34BB-43B9-8E34-BFDA9D04594D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865DA30E-9F14-994C-9065-DF30E52BA6D6}" type="pres">
      <dgm:prSet presAssocID="{5AA5FE09-35DB-443F-A1C3-52DD75218058}" presName="spacer" presStyleCnt="0"/>
      <dgm:spPr/>
    </dgm:pt>
    <dgm:pt modelId="{EBE1C154-068B-7842-8B94-CC96C4904B2F}" type="pres">
      <dgm:prSet presAssocID="{CB494C1D-7E92-BC42-8647-39421150B4B5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F6A0FB70-A001-1847-A84A-5FB6CD2D54F4}" type="pres">
      <dgm:prSet presAssocID="{5C31D708-8802-0A48-A494-83A472AA3AAF}" presName="spacer" presStyleCnt="0"/>
      <dgm:spPr/>
    </dgm:pt>
    <dgm:pt modelId="{26E0010B-F3B9-FB43-8A8E-E5566B7DCCFF}" type="pres">
      <dgm:prSet presAssocID="{62C34BA3-3F2B-4B9C-BB81-77E027C2CD14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D4D55BF-4DCF-9D40-90BD-7A11BE0BAEF7}" type="pres">
      <dgm:prSet presAssocID="{ED5E3F0C-2E94-4989-BBFA-132EDC8F44CD}" presName="spacer" presStyleCnt="0"/>
      <dgm:spPr/>
    </dgm:pt>
    <dgm:pt modelId="{F57B7325-EF33-3841-ABC3-BCC19F243F87}" type="pres">
      <dgm:prSet presAssocID="{CAAA2679-10A5-418A-A331-F172FC8DDDE3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845DB34-FE50-DF4F-BB5F-0D63AF0F8BDE}" type="pres">
      <dgm:prSet presAssocID="{1579E5CE-A541-4DE4-853C-A6B88171156B}" presName="spacer" presStyleCnt="0"/>
      <dgm:spPr/>
    </dgm:pt>
    <dgm:pt modelId="{1FA2E83D-3525-1647-989C-54EB194D8DF1}" type="pres">
      <dgm:prSet presAssocID="{3D90F261-D309-4204-9937-3216C3C881AB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414A90D-E987-814E-A2D3-6C00AFABEBF5}" type="pres">
      <dgm:prSet presAssocID="{D4B4AD53-FA2F-41DB-B9B9-5D5A8F418C59}" presName="spacer" presStyleCnt="0"/>
      <dgm:spPr/>
    </dgm:pt>
    <dgm:pt modelId="{4242FEDE-0905-4647-A2B7-47F272625DCC}" type="pres">
      <dgm:prSet presAssocID="{EE83A542-8D5B-468A-AF5B-1566E8EDB48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3FE50B1-48B5-2344-8D5F-246BB54CA60D}" type="pres">
      <dgm:prSet presAssocID="{2C73F381-0902-45A5-B572-5200CA5231B0}" presName="spacer" presStyleCnt="0"/>
      <dgm:spPr/>
    </dgm:pt>
    <dgm:pt modelId="{3A054C57-6C87-AC4A-B495-0D2856C58CEC}" type="pres">
      <dgm:prSet presAssocID="{F93A31FE-5527-4909-9E88-E79FF59D88B0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BD3BAB4F-1A22-4341-8F9D-0E8E46103FF6}" type="pres">
      <dgm:prSet presAssocID="{4D92D002-06AB-4859-B525-11312F6E7714}" presName="spacer" presStyleCnt="0"/>
      <dgm:spPr/>
    </dgm:pt>
    <dgm:pt modelId="{5E478F08-D3E2-DD45-A524-4C37F9F01458}" type="pres">
      <dgm:prSet presAssocID="{2D452301-0031-440F-9F3F-893284F34914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83D95FB6-F240-664D-A2CC-6865A613E24D}" type="pres">
      <dgm:prSet presAssocID="{78A1191D-C5EA-4129-BFEA-BE1402C6D8EC}" presName="spacer" presStyleCnt="0"/>
      <dgm:spPr/>
    </dgm:pt>
    <dgm:pt modelId="{3954ADA4-EA71-9F42-9DC6-8BDD28821285}" type="pres">
      <dgm:prSet presAssocID="{868BCD0C-0245-4CEB-91DE-7D31242EBEEC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5DB80806-1071-AB43-A8F4-411CE9DFC17C}" srcId="{912C573A-96D3-406D-910C-9869FB11156F}" destId="{CB494C1D-7E92-BC42-8647-39421150B4B5}" srcOrd="1" destOrd="0" parTransId="{D40F2E9C-688F-AF46-BD4D-76B6FDE89DB2}" sibTransId="{5C31D708-8802-0A48-A494-83A472AA3AAF}"/>
    <dgm:cxn modelId="{39ACAF0C-7E42-47B4-BF2E-22B2B66DDDD5}" srcId="{912C573A-96D3-406D-910C-9869FB11156F}" destId="{3D90F261-D309-4204-9937-3216C3C881AB}" srcOrd="4" destOrd="0" parTransId="{DA6C85FC-12D6-4BB9-BC13-9AEBA303878B}" sibTransId="{D4B4AD53-FA2F-41DB-B9B9-5D5A8F418C59}"/>
    <dgm:cxn modelId="{5F69200E-26A8-E046-B743-F6D01D58E099}" type="presOf" srcId="{40AA80AC-34BB-43B9-8E34-BFDA9D04594D}" destId="{636CC13D-9029-B349-8EBC-88F170CE0E6F}" srcOrd="0" destOrd="0" presId="urn:microsoft.com/office/officeart/2005/8/layout/vList2"/>
    <dgm:cxn modelId="{AB17720E-DE66-4CAF-BEAD-F2E3C6542B46}" srcId="{912C573A-96D3-406D-910C-9869FB11156F}" destId="{2D452301-0031-440F-9F3F-893284F34914}" srcOrd="7" destOrd="0" parTransId="{DFA65F4F-8758-40C3-B732-63A62DE60CB8}" sibTransId="{78A1191D-C5EA-4129-BFEA-BE1402C6D8EC}"/>
    <dgm:cxn modelId="{281CCC5C-20C6-4545-8917-95B3B1D7FFCD}" srcId="{912C573A-96D3-406D-910C-9869FB11156F}" destId="{40AA80AC-34BB-43B9-8E34-BFDA9D04594D}" srcOrd="0" destOrd="0" parTransId="{E1747F6C-F036-4C81-8A58-EA9F1076BBE5}" sibTransId="{5AA5FE09-35DB-443F-A1C3-52DD75218058}"/>
    <dgm:cxn modelId="{5F98824E-3A7D-A64E-8C3B-6F896A2BC07D}" type="presOf" srcId="{868BCD0C-0245-4CEB-91DE-7D31242EBEEC}" destId="{3954ADA4-EA71-9F42-9DC6-8BDD28821285}" srcOrd="0" destOrd="0" presId="urn:microsoft.com/office/officeart/2005/8/layout/vList2"/>
    <dgm:cxn modelId="{43250492-0DF6-DC49-88EC-8936E7048314}" type="presOf" srcId="{2D452301-0031-440F-9F3F-893284F34914}" destId="{5E478F08-D3E2-DD45-A524-4C37F9F01458}" srcOrd="0" destOrd="0" presId="urn:microsoft.com/office/officeart/2005/8/layout/vList2"/>
    <dgm:cxn modelId="{A9CE2997-696B-D142-8183-F61729E4C703}" type="presOf" srcId="{912C573A-96D3-406D-910C-9869FB11156F}" destId="{DA6A3E27-47DB-5F4E-83B6-9AA05D51EEF7}" srcOrd="0" destOrd="0" presId="urn:microsoft.com/office/officeart/2005/8/layout/vList2"/>
    <dgm:cxn modelId="{351C38B2-9344-7949-8F52-FC92DDE0DD40}" type="presOf" srcId="{EE83A542-8D5B-468A-AF5B-1566E8EDB485}" destId="{4242FEDE-0905-4647-A2B7-47F272625DCC}" srcOrd="0" destOrd="0" presId="urn:microsoft.com/office/officeart/2005/8/layout/vList2"/>
    <dgm:cxn modelId="{11F3A4BE-2E41-3E45-BE86-715B52FDD3F0}" type="presOf" srcId="{CB494C1D-7E92-BC42-8647-39421150B4B5}" destId="{EBE1C154-068B-7842-8B94-CC96C4904B2F}" srcOrd="0" destOrd="0" presId="urn:microsoft.com/office/officeart/2005/8/layout/vList2"/>
    <dgm:cxn modelId="{A5F5C6D1-DC5C-E040-B9CA-11983E1C30D7}" type="presOf" srcId="{62C34BA3-3F2B-4B9C-BB81-77E027C2CD14}" destId="{26E0010B-F3B9-FB43-8A8E-E5566B7DCCFF}" srcOrd="0" destOrd="0" presId="urn:microsoft.com/office/officeart/2005/8/layout/vList2"/>
    <dgm:cxn modelId="{EBB46AD2-B47B-7B46-9464-53879568B545}" type="presOf" srcId="{3D90F261-D309-4204-9937-3216C3C881AB}" destId="{1FA2E83D-3525-1647-989C-54EB194D8DF1}" srcOrd="0" destOrd="0" presId="urn:microsoft.com/office/officeart/2005/8/layout/vList2"/>
    <dgm:cxn modelId="{23925DD8-84B3-4C99-9ACD-AB6A3BE9D496}" srcId="{912C573A-96D3-406D-910C-9869FB11156F}" destId="{CAAA2679-10A5-418A-A331-F172FC8DDDE3}" srcOrd="3" destOrd="0" parTransId="{4220BC90-0DD9-4493-B16A-16CE0038D22A}" sibTransId="{1579E5CE-A541-4DE4-853C-A6B88171156B}"/>
    <dgm:cxn modelId="{752C8CDB-BBC0-4858-9CE4-9A4464D13D04}" srcId="{912C573A-96D3-406D-910C-9869FB11156F}" destId="{F93A31FE-5527-4909-9E88-E79FF59D88B0}" srcOrd="6" destOrd="0" parTransId="{8F8AE3C6-AFE3-4023-B668-5F626C65FE14}" sibTransId="{4D92D002-06AB-4859-B525-11312F6E7714}"/>
    <dgm:cxn modelId="{CBA7F8E1-BC15-C94E-9D35-233A2DDAB425}" type="presOf" srcId="{CAAA2679-10A5-418A-A331-F172FC8DDDE3}" destId="{F57B7325-EF33-3841-ABC3-BCC19F243F87}" srcOrd="0" destOrd="0" presId="urn:microsoft.com/office/officeart/2005/8/layout/vList2"/>
    <dgm:cxn modelId="{58E03CE3-DD5D-476E-9AD3-6FF7947008EE}" srcId="{912C573A-96D3-406D-910C-9869FB11156F}" destId="{62C34BA3-3F2B-4B9C-BB81-77E027C2CD14}" srcOrd="2" destOrd="0" parTransId="{957382AB-37FC-48CC-AAB2-79ADF303FD62}" sibTransId="{ED5E3F0C-2E94-4989-BBFA-132EDC8F44CD}"/>
    <dgm:cxn modelId="{14006FE8-65D5-4A10-9D12-99BD2A34A645}" srcId="{912C573A-96D3-406D-910C-9869FB11156F}" destId="{868BCD0C-0245-4CEB-91DE-7D31242EBEEC}" srcOrd="8" destOrd="0" parTransId="{4F9054C7-D141-4B4B-8414-F35F24F315B8}" sibTransId="{C16006BB-34BA-4937-919C-AE2FA278F7D6}"/>
    <dgm:cxn modelId="{C6DD9FEB-82FC-4728-B517-3A2495B2452A}" srcId="{912C573A-96D3-406D-910C-9869FB11156F}" destId="{EE83A542-8D5B-468A-AF5B-1566E8EDB485}" srcOrd="5" destOrd="0" parTransId="{32D0F25A-9EAE-475E-B53D-BCE3E2EDF888}" sibTransId="{2C73F381-0902-45A5-B572-5200CA5231B0}"/>
    <dgm:cxn modelId="{CEA813FE-E03A-C845-8759-4F2B4FD931B7}" type="presOf" srcId="{F93A31FE-5527-4909-9E88-E79FF59D88B0}" destId="{3A054C57-6C87-AC4A-B495-0D2856C58CEC}" srcOrd="0" destOrd="0" presId="urn:microsoft.com/office/officeart/2005/8/layout/vList2"/>
    <dgm:cxn modelId="{0EDC3B7D-0AE8-9446-B4C4-544A9DDF9F24}" type="presParOf" srcId="{DA6A3E27-47DB-5F4E-83B6-9AA05D51EEF7}" destId="{636CC13D-9029-B349-8EBC-88F170CE0E6F}" srcOrd="0" destOrd="0" presId="urn:microsoft.com/office/officeart/2005/8/layout/vList2"/>
    <dgm:cxn modelId="{0462E4D1-D9BE-FA4E-A8C0-564892DF79B6}" type="presParOf" srcId="{DA6A3E27-47DB-5F4E-83B6-9AA05D51EEF7}" destId="{865DA30E-9F14-994C-9065-DF30E52BA6D6}" srcOrd="1" destOrd="0" presId="urn:microsoft.com/office/officeart/2005/8/layout/vList2"/>
    <dgm:cxn modelId="{A613B3C8-235A-0945-84F3-9C635699A644}" type="presParOf" srcId="{DA6A3E27-47DB-5F4E-83B6-9AA05D51EEF7}" destId="{EBE1C154-068B-7842-8B94-CC96C4904B2F}" srcOrd="2" destOrd="0" presId="urn:microsoft.com/office/officeart/2005/8/layout/vList2"/>
    <dgm:cxn modelId="{C6C21CD7-1653-5541-8C20-FF59E956CEFA}" type="presParOf" srcId="{DA6A3E27-47DB-5F4E-83B6-9AA05D51EEF7}" destId="{F6A0FB70-A001-1847-A84A-5FB6CD2D54F4}" srcOrd="3" destOrd="0" presId="urn:microsoft.com/office/officeart/2005/8/layout/vList2"/>
    <dgm:cxn modelId="{421EDAD8-BB54-F949-932D-8868F7A1BE72}" type="presParOf" srcId="{DA6A3E27-47DB-5F4E-83B6-9AA05D51EEF7}" destId="{26E0010B-F3B9-FB43-8A8E-E5566B7DCCFF}" srcOrd="4" destOrd="0" presId="urn:microsoft.com/office/officeart/2005/8/layout/vList2"/>
    <dgm:cxn modelId="{50498B03-FAE2-E243-B31E-B2773B7AF911}" type="presParOf" srcId="{DA6A3E27-47DB-5F4E-83B6-9AA05D51EEF7}" destId="{8D4D55BF-4DCF-9D40-90BD-7A11BE0BAEF7}" srcOrd="5" destOrd="0" presId="urn:microsoft.com/office/officeart/2005/8/layout/vList2"/>
    <dgm:cxn modelId="{10FE1A5B-FFBA-5B40-A7BE-7BC47C2CF688}" type="presParOf" srcId="{DA6A3E27-47DB-5F4E-83B6-9AA05D51EEF7}" destId="{F57B7325-EF33-3841-ABC3-BCC19F243F87}" srcOrd="6" destOrd="0" presId="urn:microsoft.com/office/officeart/2005/8/layout/vList2"/>
    <dgm:cxn modelId="{0BE611C7-F28A-754D-831E-FC039A72946F}" type="presParOf" srcId="{DA6A3E27-47DB-5F4E-83B6-9AA05D51EEF7}" destId="{1845DB34-FE50-DF4F-BB5F-0D63AF0F8BDE}" srcOrd="7" destOrd="0" presId="urn:microsoft.com/office/officeart/2005/8/layout/vList2"/>
    <dgm:cxn modelId="{9630FA58-C1B6-B64E-8AB9-93C55818D41E}" type="presParOf" srcId="{DA6A3E27-47DB-5F4E-83B6-9AA05D51EEF7}" destId="{1FA2E83D-3525-1647-989C-54EB194D8DF1}" srcOrd="8" destOrd="0" presId="urn:microsoft.com/office/officeart/2005/8/layout/vList2"/>
    <dgm:cxn modelId="{BC8B2CA0-41CB-8A46-8BF4-6F79827B82E7}" type="presParOf" srcId="{DA6A3E27-47DB-5F4E-83B6-9AA05D51EEF7}" destId="{A414A90D-E987-814E-A2D3-6C00AFABEBF5}" srcOrd="9" destOrd="0" presId="urn:microsoft.com/office/officeart/2005/8/layout/vList2"/>
    <dgm:cxn modelId="{F077EF0D-A7E1-9E41-A93A-7A60932426B3}" type="presParOf" srcId="{DA6A3E27-47DB-5F4E-83B6-9AA05D51EEF7}" destId="{4242FEDE-0905-4647-A2B7-47F272625DCC}" srcOrd="10" destOrd="0" presId="urn:microsoft.com/office/officeart/2005/8/layout/vList2"/>
    <dgm:cxn modelId="{59C33081-4FB0-6E49-892B-2DAC91D72B84}" type="presParOf" srcId="{DA6A3E27-47DB-5F4E-83B6-9AA05D51EEF7}" destId="{13FE50B1-48B5-2344-8D5F-246BB54CA60D}" srcOrd="11" destOrd="0" presId="urn:microsoft.com/office/officeart/2005/8/layout/vList2"/>
    <dgm:cxn modelId="{3A02E6A7-D1EC-8A46-A5E6-AA09FA00ECDE}" type="presParOf" srcId="{DA6A3E27-47DB-5F4E-83B6-9AA05D51EEF7}" destId="{3A054C57-6C87-AC4A-B495-0D2856C58CEC}" srcOrd="12" destOrd="0" presId="urn:microsoft.com/office/officeart/2005/8/layout/vList2"/>
    <dgm:cxn modelId="{299EB2DA-440C-1941-8624-0D8D39A55D89}" type="presParOf" srcId="{DA6A3E27-47DB-5F4E-83B6-9AA05D51EEF7}" destId="{BD3BAB4F-1A22-4341-8F9D-0E8E46103FF6}" srcOrd="13" destOrd="0" presId="urn:microsoft.com/office/officeart/2005/8/layout/vList2"/>
    <dgm:cxn modelId="{9000EEC2-EBB8-1441-894B-2A87582A5F2B}" type="presParOf" srcId="{DA6A3E27-47DB-5F4E-83B6-9AA05D51EEF7}" destId="{5E478F08-D3E2-DD45-A524-4C37F9F01458}" srcOrd="14" destOrd="0" presId="urn:microsoft.com/office/officeart/2005/8/layout/vList2"/>
    <dgm:cxn modelId="{F6059882-C9A3-E343-ACDE-46B91E82231A}" type="presParOf" srcId="{DA6A3E27-47DB-5F4E-83B6-9AA05D51EEF7}" destId="{83D95FB6-F240-664D-A2CC-6865A613E24D}" srcOrd="15" destOrd="0" presId="urn:microsoft.com/office/officeart/2005/8/layout/vList2"/>
    <dgm:cxn modelId="{72D255B0-4001-374D-8B32-761500948BC8}" type="presParOf" srcId="{DA6A3E27-47DB-5F4E-83B6-9AA05D51EEF7}" destId="{3954ADA4-EA71-9F42-9DC6-8BDD2882128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6D9E5-D8A7-4C80-B2E0-C14730468750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955886-5266-4066-9C20-0FDB4DE85975}">
      <dgm:prSet/>
      <dgm:spPr/>
      <dgm:t>
        <a:bodyPr/>
        <a:lstStyle/>
        <a:p>
          <a:r>
            <a:rPr lang="da-DK" b="1" i="0"/>
            <a:t>Konference</a:t>
          </a:r>
          <a:r>
            <a:rPr lang="da-DK" b="0" i="0"/>
            <a:t> præsentation og afrunding </a:t>
          </a:r>
          <a:endParaRPr lang="en-US"/>
        </a:p>
      </dgm:t>
    </dgm:pt>
    <dgm:pt modelId="{D096D503-84C8-41D7-ADEB-F54B7910B805}" type="parTrans" cxnId="{1E14B322-2507-49FD-82E0-8DEB2979B5E5}">
      <dgm:prSet/>
      <dgm:spPr/>
      <dgm:t>
        <a:bodyPr/>
        <a:lstStyle/>
        <a:p>
          <a:endParaRPr lang="en-US"/>
        </a:p>
      </dgm:t>
    </dgm:pt>
    <dgm:pt modelId="{EACE4335-5BB4-4AF4-A7FA-6D4625A26CD2}" type="sibTrans" cxnId="{1E14B322-2507-49FD-82E0-8DEB2979B5E5}">
      <dgm:prSet/>
      <dgm:spPr/>
      <dgm:t>
        <a:bodyPr/>
        <a:lstStyle/>
        <a:p>
          <a:endParaRPr lang="en-US"/>
        </a:p>
      </dgm:t>
    </dgm:pt>
    <dgm:pt modelId="{A3550A0F-7045-473C-8717-ECD957C8959C}">
      <dgm:prSet/>
      <dgm:spPr/>
      <dgm:t>
        <a:bodyPr/>
        <a:lstStyle/>
        <a:p>
          <a:r>
            <a:rPr lang="da-DK" b="1" i="0"/>
            <a:t>Tidsstyrer</a:t>
          </a:r>
          <a:endParaRPr lang="da-DK" b="0" i="0"/>
        </a:p>
        <a:p>
          <a:pPr rtl="0"/>
          <a:r>
            <a:rPr lang="da-DK" b="0" i="0">
              <a:latin typeface="Calibri"/>
            </a:rPr>
            <a:t> </a:t>
          </a:r>
          <a:r>
            <a:rPr lang="da-DK" b="0" i="0"/>
            <a:t>følge drejebog på minutter, ikke gå over tid.</a:t>
          </a:r>
          <a:endParaRPr lang="en-US"/>
        </a:p>
      </dgm:t>
    </dgm:pt>
    <dgm:pt modelId="{BA170B8E-5F40-4D88-BCED-7A59DFB0E23F}" type="parTrans" cxnId="{5CEB6B77-9299-4CC3-8931-43C1624A2BB9}">
      <dgm:prSet/>
      <dgm:spPr/>
      <dgm:t>
        <a:bodyPr/>
        <a:lstStyle/>
        <a:p>
          <a:endParaRPr lang="en-US"/>
        </a:p>
      </dgm:t>
    </dgm:pt>
    <dgm:pt modelId="{A9BC2636-FF5A-4C3B-B287-B96D2DC7BE46}" type="sibTrans" cxnId="{5CEB6B77-9299-4CC3-8931-43C1624A2BB9}">
      <dgm:prSet/>
      <dgm:spPr/>
      <dgm:t>
        <a:bodyPr/>
        <a:lstStyle/>
        <a:p>
          <a:endParaRPr lang="en-US"/>
        </a:p>
      </dgm:t>
    </dgm:pt>
    <dgm:pt modelId="{19738BBA-906C-4512-8B50-C1491244DD34}">
      <dgm:prSet/>
      <dgm:spPr/>
      <dgm:t>
        <a:bodyPr/>
        <a:lstStyle/>
        <a:p>
          <a:pPr rtl="0"/>
          <a:r>
            <a:rPr lang="da-DK" b="1" i="0"/>
            <a:t>Ordstyrer/dirigent</a:t>
          </a:r>
          <a:r>
            <a:rPr lang="da-DK" b="1" i="0">
              <a:latin typeface="Calibri"/>
            </a:rPr>
            <a:t> </a:t>
          </a:r>
          <a:endParaRPr lang="da-DK" b="1" i="0"/>
        </a:p>
        <a:p>
          <a:r>
            <a:rPr lang="da-DK" b="0" i="0"/>
            <a:t>Både underviser og kursister</a:t>
          </a:r>
          <a:endParaRPr lang="en-US"/>
        </a:p>
      </dgm:t>
    </dgm:pt>
    <dgm:pt modelId="{7FA3CFAE-CF21-4D2D-8525-39E0F6C735CD}" type="parTrans" cxnId="{216FF161-FE44-4E7D-84E0-F3B3FD5C5CD1}">
      <dgm:prSet/>
      <dgm:spPr/>
      <dgm:t>
        <a:bodyPr/>
        <a:lstStyle/>
        <a:p>
          <a:endParaRPr lang="en-US"/>
        </a:p>
      </dgm:t>
    </dgm:pt>
    <dgm:pt modelId="{8C95EE56-0F1B-4FD8-8375-60B45136210C}" type="sibTrans" cxnId="{216FF161-FE44-4E7D-84E0-F3B3FD5C5CD1}">
      <dgm:prSet/>
      <dgm:spPr/>
      <dgm:t>
        <a:bodyPr/>
        <a:lstStyle/>
        <a:p>
          <a:endParaRPr lang="en-US"/>
        </a:p>
      </dgm:t>
    </dgm:pt>
    <dgm:pt modelId="{926DDA22-A227-4C7E-AFAB-3A4CCC67D38E}">
      <dgm:prSet/>
      <dgm:spPr/>
      <dgm:t>
        <a:bodyPr/>
        <a:lstStyle/>
        <a:p>
          <a:r>
            <a:rPr lang="da-DK" b="1" i="0"/>
            <a:t>Mikrofon</a:t>
          </a:r>
        </a:p>
        <a:p>
          <a:pPr rtl="0"/>
          <a:r>
            <a:rPr lang="da-DK" b="0" i="0"/>
            <a:t>sætte mikrofoner på og til kursister ved spørgsmål</a:t>
          </a:r>
          <a:endParaRPr lang="en-US"/>
        </a:p>
      </dgm:t>
    </dgm:pt>
    <dgm:pt modelId="{E6A4354C-7E35-4EBE-B797-94CE52050B25}" type="parTrans" cxnId="{ED65F329-A3DA-47E9-94F8-F1710DB050D8}">
      <dgm:prSet/>
      <dgm:spPr/>
      <dgm:t>
        <a:bodyPr/>
        <a:lstStyle/>
        <a:p>
          <a:endParaRPr lang="en-US"/>
        </a:p>
      </dgm:t>
    </dgm:pt>
    <dgm:pt modelId="{43EDF96B-9C9D-44F8-899B-56223D489187}" type="sibTrans" cxnId="{ED65F329-A3DA-47E9-94F8-F1710DB050D8}">
      <dgm:prSet/>
      <dgm:spPr/>
      <dgm:t>
        <a:bodyPr/>
        <a:lstStyle/>
        <a:p>
          <a:endParaRPr lang="en-US"/>
        </a:p>
      </dgm:t>
    </dgm:pt>
    <dgm:pt modelId="{B9BB2C1D-C2AC-483B-82C0-AB82EDFF325C}">
      <dgm:prSet/>
      <dgm:spPr/>
      <dgm:t>
        <a:bodyPr/>
        <a:lstStyle/>
        <a:p>
          <a:r>
            <a:rPr lang="da-DK" b="1" i="0"/>
            <a:t>Aktiverende og inddragende</a:t>
          </a:r>
        </a:p>
        <a:p>
          <a:r>
            <a:rPr lang="da-DK" b="0" i="0"/>
            <a:t>Facilitere diskussion</a:t>
          </a:r>
          <a:endParaRPr lang="en-US"/>
        </a:p>
      </dgm:t>
    </dgm:pt>
    <dgm:pt modelId="{B215B6DE-8CF1-4707-993F-7343C3E19ED6}" type="parTrans" cxnId="{5E97FC58-5D32-4DA5-AE4F-EC4A1B843795}">
      <dgm:prSet/>
      <dgm:spPr/>
      <dgm:t>
        <a:bodyPr/>
        <a:lstStyle/>
        <a:p>
          <a:endParaRPr lang="en-US"/>
        </a:p>
      </dgm:t>
    </dgm:pt>
    <dgm:pt modelId="{F1E4BB97-8608-47D2-94EA-E4AEAAC2E325}" type="sibTrans" cxnId="{5E97FC58-5D32-4DA5-AE4F-EC4A1B843795}">
      <dgm:prSet/>
      <dgm:spPr/>
      <dgm:t>
        <a:bodyPr/>
        <a:lstStyle/>
        <a:p>
          <a:endParaRPr lang="en-US"/>
        </a:p>
      </dgm:t>
    </dgm:pt>
    <dgm:pt modelId="{7A83EA93-694C-4450-999B-4CB89CF78B7E}">
      <dgm:prSet/>
      <dgm:spPr/>
      <dgm:t>
        <a:bodyPr/>
        <a:lstStyle/>
        <a:p>
          <a:r>
            <a:rPr lang="da-DK" b="1" i="0"/>
            <a:t>Opsummering</a:t>
          </a:r>
        </a:p>
        <a:p>
          <a:r>
            <a:rPr lang="da-DK" b="1" i="0"/>
            <a:t>overblik</a:t>
          </a:r>
        </a:p>
        <a:p>
          <a:pPr rtl="0"/>
          <a:r>
            <a:rPr lang="da-DK" b="0" i="0">
              <a:latin typeface="Calibri"/>
            </a:rPr>
            <a:t> </a:t>
          </a:r>
          <a:r>
            <a:rPr lang="da-DK" b="0" i="0" err="1"/>
            <a:t>take</a:t>
          </a:r>
          <a:r>
            <a:rPr lang="da-DK" b="0" i="0"/>
            <a:t> home message </a:t>
          </a:r>
          <a:endParaRPr lang="en-US"/>
        </a:p>
      </dgm:t>
    </dgm:pt>
    <dgm:pt modelId="{0A91C2AA-C1FD-4A35-8FE3-102B9066B74A}" type="parTrans" cxnId="{1294EE4E-794C-4DD4-B97A-556741B1938D}">
      <dgm:prSet/>
      <dgm:spPr/>
      <dgm:t>
        <a:bodyPr/>
        <a:lstStyle/>
        <a:p>
          <a:endParaRPr lang="en-US"/>
        </a:p>
      </dgm:t>
    </dgm:pt>
    <dgm:pt modelId="{409EBADD-9157-4FC7-BA09-82469CF786D8}" type="sibTrans" cxnId="{1294EE4E-794C-4DD4-B97A-556741B1938D}">
      <dgm:prSet/>
      <dgm:spPr/>
      <dgm:t>
        <a:bodyPr/>
        <a:lstStyle/>
        <a:p>
          <a:endParaRPr lang="en-US"/>
        </a:p>
      </dgm:t>
    </dgm:pt>
    <dgm:pt modelId="{0BB7C0CC-EF3E-4B06-A4E7-B7369312EBBA}">
      <dgm:prSet/>
      <dgm:spPr/>
      <dgm:t>
        <a:bodyPr/>
        <a:lstStyle/>
        <a:p>
          <a:pPr rtl="0"/>
          <a:r>
            <a:rPr lang="da-DK" b="1"/>
            <a:t>Faglig indhold</a:t>
          </a:r>
          <a:r>
            <a:rPr lang="da-DK" b="1">
              <a:latin typeface="Calibri"/>
            </a:rPr>
            <a:t> </a:t>
          </a:r>
          <a:endParaRPr lang="da-DK" b="1"/>
        </a:p>
        <a:p>
          <a:r>
            <a:rPr lang="da-DK"/>
            <a:t>ansvar for at holde underviser på almen medicinsk spor</a:t>
          </a:r>
          <a:endParaRPr lang="en-US"/>
        </a:p>
      </dgm:t>
    </dgm:pt>
    <dgm:pt modelId="{F0D4CB06-FBFE-41A9-9C3B-5572EAA31815}" type="parTrans" cxnId="{83D63938-88EF-4784-B890-11C9A98647CE}">
      <dgm:prSet/>
      <dgm:spPr/>
      <dgm:t>
        <a:bodyPr/>
        <a:lstStyle/>
        <a:p>
          <a:endParaRPr lang="en-US"/>
        </a:p>
      </dgm:t>
    </dgm:pt>
    <dgm:pt modelId="{7F4A472B-B70A-4415-8A9E-69A1B1A26204}" type="sibTrans" cxnId="{83D63938-88EF-4784-B890-11C9A98647CE}">
      <dgm:prSet/>
      <dgm:spPr/>
      <dgm:t>
        <a:bodyPr/>
        <a:lstStyle/>
        <a:p>
          <a:endParaRPr lang="en-US"/>
        </a:p>
      </dgm:t>
    </dgm:pt>
    <dgm:pt modelId="{A205C8F6-810A-439B-A3A1-4A39253333A0}">
      <dgm:prSet/>
      <dgm:spPr/>
      <dgm:t>
        <a:bodyPr/>
        <a:lstStyle/>
        <a:p>
          <a:pPr rtl="0"/>
          <a:r>
            <a:rPr lang="da-DK" b="1" i="0"/>
            <a:t>Praktisk gris </a:t>
          </a:r>
          <a:endParaRPr lang="da-DK" b="0" i="0"/>
        </a:p>
        <a:p>
          <a:r>
            <a:rPr lang="da-DK" b="0" i="0"/>
            <a:t>Vand, kuglepen toilettet? Hvor ligger </a:t>
          </a:r>
          <a:r>
            <a:rPr lang="da-DK" b="0" i="0" err="1"/>
            <a:t>Powerpoint</a:t>
          </a:r>
          <a:r>
            <a:rPr lang="da-DK" b="0" i="0"/>
            <a:t> online? </a:t>
          </a:r>
          <a:endParaRPr lang="en-US"/>
        </a:p>
      </dgm:t>
    </dgm:pt>
    <dgm:pt modelId="{D91FF3C3-ABD0-446C-93B8-7CCE9CBB5A0B}" type="parTrans" cxnId="{E7A6B82C-9D8A-4AA8-8641-1527EC8F2DB6}">
      <dgm:prSet/>
      <dgm:spPr/>
      <dgm:t>
        <a:bodyPr/>
        <a:lstStyle/>
        <a:p>
          <a:endParaRPr lang="en-US"/>
        </a:p>
      </dgm:t>
    </dgm:pt>
    <dgm:pt modelId="{73DE13E1-D945-4156-A207-DC2251743982}" type="sibTrans" cxnId="{E7A6B82C-9D8A-4AA8-8641-1527EC8F2DB6}">
      <dgm:prSet/>
      <dgm:spPr/>
      <dgm:t>
        <a:bodyPr/>
        <a:lstStyle/>
        <a:p>
          <a:endParaRPr lang="en-US"/>
        </a:p>
      </dgm:t>
    </dgm:pt>
    <dgm:pt modelId="{4E3EAFA6-A91B-4C15-9AE5-1F8BF84E3834}">
      <dgm:prSet/>
      <dgm:spPr/>
      <dgm:t>
        <a:bodyPr/>
        <a:lstStyle/>
        <a:p>
          <a:pPr rtl="0"/>
          <a:r>
            <a:rPr lang="da-DK" b="1" i="0"/>
            <a:t>Evaluering</a:t>
          </a:r>
          <a:r>
            <a:rPr lang="da-DK" b="1" i="0">
              <a:latin typeface="Calibri"/>
            </a:rPr>
            <a:t> </a:t>
          </a:r>
          <a:endParaRPr lang="da-DK" b="1" i="0"/>
        </a:p>
        <a:p>
          <a:r>
            <a:rPr lang="da-DK" b="0" i="0"/>
            <a:t>online og evt mundtligt </a:t>
          </a:r>
          <a:endParaRPr lang="en-US"/>
        </a:p>
      </dgm:t>
    </dgm:pt>
    <dgm:pt modelId="{37AFCF92-4641-41F7-83DF-71ADF044220E}" type="parTrans" cxnId="{6E7751F7-3E72-4933-A493-498657BB1BFC}">
      <dgm:prSet/>
      <dgm:spPr/>
      <dgm:t>
        <a:bodyPr/>
        <a:lstStyle/>
        <a:p>
          <a:endParaRPr lang="en-US"/>
        </a:p>
      </dgm:t>
    </dgm:pt>
    <dgm:pt modelId="{0F200294-8D85-4134-8539-A64B748F4BF2}" type="sibTrans" cxnId="{6E7751F7-3E72-4933-A493-498657BB1BFC}">
      <dgm:prSet/>
      <dgm:spPr/>
      <dgm:t>
        <a:bodyPr/>
        <a:lstStyle/>
        <a:p>
          <a:endParaRPr lang="en-US"/>
        </a:p>
      </dgm:t>
    </dgm:pt>
    <dgm:pt modelId="{C2DB5BFC-6880-44B6-A536-CF883CB7F063}">
      <dgm:prSet/>
      <dgm:spPr/>
      <dgm:t>
        <a:bodyPr/>
        <a:lstStyle/>
        <a:p>
          <a:pPr rtl="0"/>
          <a:r>
            <a:rPr lang="en-US" b="1" err="1"/>
            <a:t>Blæksprutte</a:t>
          </a:r>
          <a:endParaRPr lang="en-US" b="1"/>
        </a:p>
        <a:p>
          <a:pPr rtl="0"/>
          <a:r>
            <a:rPr lang="en-US"/>
            <a:t>Mange </a:t>
          </a:r>
          <a:r>
            <a:rPr lang="en-US" err="1"/>
            <a:t>bolde</a:t>
          </a:r>
          <a:r>
            <a:rPr lang="en-US"/>
            <a:t> I </a:t>
          </a:r>
          <a:r>
            <a:rPr lang="en-US" err="1"/>
            <a:t>luften</a:t>
          </a:r>
          <a:r>
            <a:rPr lang="en-US"/>
            <a:t> </a:t>
          </a:r>
          <a:r>
            <a:rPr lang="en-US" err="1"/>
            <a:t>og</a:t>
          </a:r>
          <a:r>
            <a:rPr lang="en-US"/>
            <a:t> mange </a:t>
          </a:r>
          <a:r>
            <a:rPr lang="en-US" err="1"/>
            <a:t>hensyn</a:t>
          </a:r>
          <a:endParaRPr lang="en-US"/>
        </a:p>
      </dgm:t>
    </dgm:pt>
    <dgm:pt modelId="{F373CF39-6906-48E0-9A3E-042E72074ABB}" type="parTrans" cxnId="{CD0DEFE4-033C-4970-A3BF-62943E6AD7A7}">
      <dgm:prSet/>
      <dgm:spPr/>
      <dgm:t>
        <a:bodyPr/>
        <a:lstStyle/>
        <a:p>
          <a:endParaRPr lang="en-US"/>
        </a:p>
      </dgm:t>
    </dgm:pt>
    <dgm:pt modelId="{00FD7A4F-F5FC-4A4B-BD6E-9FF7B8DC7256}" type="sibTrans" cxnId="{CD0DEFE4-033C-4970-A3BF-62943E6AD7A7}">
      <dgm:prSet/>
      <dgm:spPr/>
      <dgm:t>
        <a:bodyPr/>
        <a:lstStyle/>
        <a:p>
          <a:endParaRPr lang="en-US"/>
        </a:p>
      </dgm:t>
    </dgm:pt>
    <dgm:pt modelId="{490AC504-EFDD-4AED-AD79-19420830C65D}">
      <dgm:prSet/>
      <dgm:spPr/>
      <dgm:t>
        <a:bodyPr/>
        <a:lstStyle/>
        <a:p>
          <a:r>
            <a:rPr lang="da-DK" b="1" i="0"/>
            <a:t>IT ansvarlig</a:t>
          </a:r>
          <a:endParaRPr lang="da-DK" b="0" i="0"/>
        </a:p>
        <a:p>
          <a:pPr rtl="0"/>
          <a:r>
            <a:rPr lang="da-DK" b="0" i="0">
              <a:latin typeface="Calibri"/>
            </a:rPr>
            <a:t> </a:t>
          </a:r>
          <a:r>
            <a:rPr lang="da-DK" b="0" i="0" err="1"/>
            <a:t>Powerpoint</a:t>
          </a:r>
          <a:r>
            <a:rPr lang="da-DK" b="0" i="0"/>
            <a:t> og </a:t>
          </a:r>
          <a:r>
            <a:rPr lang="da-DK" b="0" i="0" err="1"/>
            <a:t>evt</a:t>
          </a:r>
          <a:r>
            <a:rPr lang="da-DK" b="0" i="0"/>
            <a:t> link fungerer eks til </a:t>
          </a:r>
          <a:r>
            <a:rPr lang="da-DK" b="0" i="0" err="1"/>
            <a:t>youtube</a:t>
          </a:r>
          <a:r>
            <a:rPr lang="da-DK" b="0" i="0"/>
            <a:t>, quiz mm.</a:t>
          </a:r>
          <a:endParaRPr lang="en-US"/>
        </a:p>
      </dgm:t>
    </dgm:pt>
    <dgm:pt modelId="{4156933E-3B30-457E-8A5C-9A369FB085EA}" type="parTrans" cxnId="{98F30991-7FEB-451B-A043-EA0518C16FEE}">
      <dgm:prSet/>
      <dgm:spPr/>
      <dgm:t>
        <a:bodyPr/>
        <a:lstStyle/>
        <a:p>
          <a:endParaRPr lang="en-US"/>
        </a:p>
      </dgm:t>
    </dgm:pt>
    <dgm:pt modelId="{1D17093E-3343-4BC2-B878-94451914DB48}" type="sibTrans" cxnId="{98F30991-7FEB-451B-A043-EA0518C16FEE}">
      <dgm:prSet/>
      <dgm:spPr/>
      <dgm:t>
        <a:bodyPr/>
        <a:lstStyle/>
        <a:p>
          <a:endParaRPr lang="en-US"/>
        </a:p>
      </dgm:t>
    </dgm:pt>
    <dgm:pt modelId="{6B5B5D2F-01C0-4578-8406-C22F83334165}">
      <dgm:prSet/>
      <dgm:spPr/>
      <dgm:t>
        <a:bodyPr/>
        <a:lstStyle/>
        <a:p>
          <a:pPr rtl="0"/>
          <a:r>
            <a:rPr lang="da-DK" b="1"/>
            <a:t>Skabe god stemning</a:t>
          </a:r>
          <a:r>
            <a:rPr lang="da-DK" b="1">
              <a:latin typeface="Calibri"/>
            </a:rPr>
            <a:t> </a:t>
          </a:r>
          <a:endParaRPr lang="da-DK" b="1"/>
        </a:p>
        <a:p>
          <a:r>
            <a:rPr lang="da-DK"/>
            <a:t>føle sig velkomne, musik, fysiske rammer</a:t>
          </a:r>
          <a:endParaRPr lang="en-US"/>
        </a:p>
      </dgm:t>
    </dgm:pt>
    <dgm:pt modelId="{31ABD598-90D1-423F-A580-2C5BB80AA2ED}" type="sibTrans" cxnId="{3C2FCD74-768C-4E5C-BB04-C3A0BD51E5CD}">
      <dgm:prSet/>
      <dgm:spPr/>
      <dgm:t>
        <a:bodyPr/>
        <a:lstStyle/>
        <a:p>
          <a:endParaRPr lang="en-US"/>
        </a:p>
      </dgm:t>
    </dgm:pt>
    <dgm:pt modelId="{AAC15083-58E7-42D6-81F2-83493636EA27}" type="parTrans" cxnId="{3C2FCD74-768C-4E5C-BB04-C3A0BD51E5CD}">
      <dgm:prSet/>
      <dgm:spPr/>
      <dgm:t>
        <a:bodyPr/>
        <a:lstStyle/>
        <a:p>
          <a:endParaRPr lang="en-US"/>
        </a:p>
      </dgm:t>
    </dgm:pt>
    <dgm:pt modelId="{50862144-6003-41D4-BD3B-C18C71B3D849}" type="pres">
      <dgm:prSet presAssocID="{C316D9E5-D8A7-4C80-B2E0-C14730468750}" presName="diagram" presStyleCnt="0">
        <dgm:presLayoutVars>
          <dgm:dir/>
          <dgm:resizeHandles val="exact"/>
        </dgm:presLayoutVars>
      </dgm:prSet>
      <dgm:spPr/>
    </dgm:pt>
    <dgm:pt modelId="{50DF9933-4CA5-432E-B89D-B40E961F39B5}" type="pres">
      <dgm:prSet presAssocID="{E6955886-5266-4066-9C20-0FDB4DE85975}" presName="node" presStyleLbl="node1" presStyleIdx="0" presStyleCnt="12">
        <dgm:presLayoutVars>
          <dgm:bulletEnabled val="1"/>
        </dgm:presLayoutVars>
      </dgm:prSet>
      <dgm:spPr/>
    </dgm:pt>
    <dgm:pt modelId="{39682FB2-9FAF-42F5-8BC9-A19F620B1A0E}" type="pres">
      <dgm:prSet presAssocID="{EACE4335-5BB4-4AF4-A7FA-6D4625A26CD2}" presName="sibTrans" presStyleCnt="0"/>
      <dgm:spPr/>
    </dgm:pt>
    <dgm:pt modelId="{B5388683-3D1C-45A4-A8C1-D56BEEA9EC48}" type="pres">
      <dgm:prSet presAssocID="{A3550A0F-7045-473C-8717-ECD957C8959C}" presName="node" presStyleLbl="node1" presStyleIdx="1" presStyleCnt="12">
        <dgm:presLayoutVars>
          <dgm:bulletEnabled val="1"/>
        </dgm:presLayoutVars>
      </dgm:prSet>
      <dgm:spPr/>
    </dgm:pt>
    <dgm:pt modelId="{B8AF626A-CB25-4B29-9111-61F1B3E5283C}" type="pres">
      <dgm:prSet presAssocID="{A9BC2636-FF5A-4C3B-B287-B96D2DC7BE46}" presName="sibTrans" presStyleCnt="0"/>
      <dgm:spPr/>
    </dgm:pt>
    <dgm:pt modelId="{13D4DC02-90FC-49F6-81C1-1255B719C26F}" type="pres">
      <dgm:prSet presAssocID="{19738BBA-906C-4512-8B50-C1491244DD34}" presName="node" presStyleLbl="node1" presStyleIdx="2" presStyleCnt="12">
        <dgm:presLayoutVars>
          <dgm:bulletEnabled val="1"/>
        </dgm:presLayoutVars>
      </dgm:prSet>
      <dgm:spPr/>
    </dgm:pt>
    <dgm:pt modelId="{E6AC4016-734A-4825-B635-53F1ADF64550}" type="pres">
      <dgm:prSet presAssocID="{8C95EE56-0F1B-4FD8-8375-60B45136210C}" presName="sibTrans" presStyleCnt="0"/>
      <dgm:spPr/>
    </dgm:pt>
    <dgm:pt modelId="{8EB9BAB1-F6AF-4033-8D19-45336C4BEDC3}" type="pres">
      <dgm:prSet presAssocID="{926DDA22-A227-4C7E-AFAB-3A4CCC67D38E}" presName="node" presStyleLbl="node1" presStyleIdx="3" presStyleCnt="12">
        <dgm:presLayoutVars>
          <dgm:bulletEnabled val="1"/>
        </dgm:presLayoutVars>
      </dgm:prSet>
      <dgm:spPr/>
    </dgm:pt>
    <dgm:pt modelId="{2401A719-11C3-4E34-95C9-97C684F06C6B}" type="pres">
      <dgm:prSet presAssocID="{43EDF96B-9C9D-44F8-899B-56223D489187}" presName="sibTrans" presStyleCnt="0"/>
      <dgm:spPr/>
    </dgm:pt>
    <dgm:pt modelId="{A1FA48FD-7B56-4A9E-B13B-7CFED8E844E2}" type="pres">
      <dgm:prSet presAssocID="{B9BB2C1D-C2AC-483B-82C0-AB82EDFF325C}" presName="node" presStyleLbl="node1" presStyleIdx="4" presStyleCnt="12">
        <dgm:presLayoutVars>
          <dgm:bulletEnabled val="1"/>
        </dgm:presLayoutVars>
      </dgm:prSet>
      <dgm:spPr/>
    </dgm:pt>
    <dgm:pt modelId="{4B44B0F0-A9F7-41C2-9AF0-179B9C987306}" type="pres">
      <dgm:prSet presAssocID="{F1E4BB97-8608-47D2-94EA-E4AEAAC2E325}" presName="sibTrans" presStyleCnt="0"/>
      <dgm:spPr/>
    </dgm:pt>
    <dgm:pt modelId="{13D22230-9D63-4420-B6B5-152C8A22D51D}" type="pres">
      <dgm:prSet presAssocID="{6B5B5D2F-01C0-4578-8406-C22F83334165}" presName="node" presStyleLbl="node1" presStyleIdx="5" presStyleCnt="12">
        <dgm:presLayoutVars>
          <dgm:bulletEnabled val="1"/>
        </dgm:presLayoutVars>
      </dgm:prSet>
      <dgm:spPr/>
    </dgm:pt>
    <dgm:pt modelId="{00BC5FC1-3752-4123-864E-D4F5584EDD5C}" type="pres">
      <dgm:prSet presAssocID="{31ABD598-90D1-423F-A580-2C5BB80AA2ED}" presName="sibTrans" presStyleCnt="0"/>
      <dgm:spPr/>
    </dgm:pt>
    <dgm:pt modelId="{F49CF0AC-E6F1-4B22-A971-B66358ECB80F}" type="pres">
      <dgm:prSet presAssocID="{7A83EA93-694C-4450-999B-4CB89CF78B7E}" presName="node" presStyleLbl="node1" presStyleIdx="6" presStyleCnt="12">
        <dgm:presLayoutVars>
          <dgm:bulletEnabled val="1"/>
        </dgm:presLayoutVars>
      </dgm:prSet>
      <dgm:spPr/>
    </dgm:pt>
    <dgm:pt modelId="{27A5D6F3-A623-461F-8822-541A78DB3C07}" type="pres">
      <dgm:prSet presAssocID="{409EBADD-9157-4FC7-BA09-82469CF786D8}" presName="sibTrans" presStyleCnt="0"/>
      <dgm:spPr/>
    </dgm:pt>
    <dgm:pt modelId="{A1196792-3506-4C50-9CBF-61D4C95396E5}" type="pres">
      <dgm:prSet presAssocID="{0BB7C0CC-EF3E-4B06-A4E7-B7369312EBBA}" presName="node" presStyleLbl="node1" presStyleIdx="7" presStyleCnt="12">
        <dgm:presLayoutVars>
          <dgm:bulletEnabled val="1"/>
        </dgm:presLayoutVars>
      </dgm:prSet>
      <dgm:spPr/>
    </dgm:pt>
    <dgm:pt modelId="{575D512B-2847-40F2-92AF-D2B3A4E887A4}" type="pres">
      <dgm:prSet presAssocID="{7F4A472B-B70A-4415-8A9E-69A1B1A26204}" presName="sibTrans" presStyleCnt="0"/>
      <dgm:spPr/>
    </dgm:pt>
    <dgm:pt modelId="{71E54EAD-9348-4C72-86D5-7D2230D5BDB9}" type="pres">
      <dgm:prSet presAssocID="{A205C8F6-810A-439B-A3A1-4A39253333A0}" presName="node" presStyleLbl="node1" presStyleIdx="8" presStyleCnt="12">
        <dgm:presLayoutVars>
          <dgm:bulletEnabled val="1"/>
        </dgm:presLayoutVars>
      </dgm:prSet>
      <dgm:spPr/>
    </dgm:pt>
    <dgm:pt modelId="{CB2E11B6-8261-4225-AE4D-E189C6F2E419}" type="pres">
      <dgm:prSet presAssocID="{73DE13E1-D945-4156-A207-DC2251743982}" presName="sibTrans" presStyleCnt="0"/>
      <dgm:spPr/>
    </dgm:pt>
    <dgm:pt modelId="{7B637ADD-7249-47F2-B704-233FF4FDC09B}" type="pres">
      <dgm:prSet presAssocID="{4E3EAFA6-A91B-4C15-9AE5-1F8BF84E3834}" presName="node" presStyleLbl="node1" presStyleIdx="9" presStyleCnt="12">
        <dgm:presLayoutVars>
          <dgm:bulletEnabled val="1"/>
        </dgm:presLayoutVars>
      </dgm:prSet>
      <dgm:spPr/>
    </dgm:pt>
    <dgm:pt modelId="{F4C39516-0EBF-4D7C-9E52-5CF7119F92EC}" type="pres">
      <dgm:prSet presAssocID="{0F200294-8D85-4134-8539-A64B748F4BF2}" presName="sibTrans" presStyleCnt="0"/>
      <dgm:spPr/>
    </dgm:pt>
    <dgm:pt modelId="{3C586072-5310-49CE-A67D-209A17E04837}" type="pres">
      <dgm:prSet presAssocID="{C2DB5BFC-6880-44B6-A536-CF883CB7F063}" presName="node" presStyleLbl="node1" presStyleIdx="10" presStyleCnt="12">
        <dgm:presLayoutVars>
          <dgm:bulletEnabled val="1"/>
        </dgm:presLayoutVars>
      </dgm:prSet>
      <dgm:spPr/>
    </dgm:pt>
    <dgm:pt modelId="{9BD16D1D-47A0-47A1-9A9E-C38D1A9CBB5B}" type="pres">
      <dgm:prSet presAssocID="{00FD7A4F-F5FC-4A4B-BD6E-9FF7B8DC7256}" presName="sibTrans" presStyleCnt="0"/>
      <dgm:spPr/>
    </dgm:pt>
    <dgm:pt modelId="{072D82AC-72F2-4BE1-8855-89F85D30B01F}" type="pres">
      <dgm:prSet presAssocID="{490AC504-EFDD-4AED-AD79-19420830C65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1E14B322-2507-49FD-82E0-8DEB2979B5E5}" srcId="{C316D9E5-D8A7-4C80-B2E0-C14730468750}" destId="{E6955886-5266-4066-9C20-0FDB4DE85975}" srcOrd="0" destOrd="0" parTransId="{D096D503-84C8-41D7-ADEB-F54B7910B805}" sibTransId="{EACE4335-5BB4-4AF4-A7FA-6D4625A26CD2}"/>
    <dgm:cxn modelId="{ED65F329-A3DA-47E9-94F8-F1710DB050D8}" srcId="{C316D9E5-D8A7-4C80-B2E0-C14730468750}" destId="{926DDA22-A227-4C7E-AFAB-3A4CCC67D38E}" srcOrd="3" destOrd="0" parTransId="{E6A4354C-7E35-4EBE-B797-94CE52050B25}" sibTransId="{43EDF96B-9C9D-44F8-899B-56223D489187}"/>
    <dgm:cxn modelId="{E7A6B82C-9D8A-4AA8-8641-1527EC8F2DB6}" srcId="{C316D9E5-D8A7-4C80-B2E0-C14730468750}" destId="{A205C8F6-810A-439B-A3A1-4A39253333A0}" srcOrd="8" destOrd="0" parTransId="{D91FF3C3-ABD0-446C-93B8-7CCE9CBB5A0B}" sibTransId="{73DE13E1-D945-4156-A207-DC2251743982}"/>
    <dgm:cxn modelId="{9DA47735-E6F2-2A4E-894C-4B2FC81D897D}" type="presOf" srcId="{E6955886-5266-4066-9C20-0FDB4DE85975}" destId="{50DF9933-4CA5-432E-B89D-B40E961F39B5}" srcOrd="0" destOrd="0" presId="urn:microsoft.com/office/officeart/2005/8/layout/default"/>
    <dgm:cxn modelId="{83D63938-88EF-4784-B890-11C9A98647CE}" srcId="{C316D9E5-D8A7-4C80-B2E0-C14730468750}" destId="{0BB7C0CC-EF3E-4B06-A4E7-B7369312EBBA}" srcOrd="7" destOrd="0" parTransId="{F0D4CB06-FBFE-41A9-9C3B-5572EAA31815}" sibTransId="{7F4A472B-B70A-4415-8A9E-69A1B1A26204}"/>
    <dgm:cxn modelId="{03C2AB3A-A4E8-4845-8F71-D96872EFF162}" type="presOf" srcId="{490AC504-EFDD-4AED-AD79-19420830C65D}" destId="{072D82AC-72F2-4BE1-8855-89F85D30B01F}" srcOrd="0" destOrd="0" presId="urn:microsoft.com/office/officeart/2005/8/layout/default"/>
    <dgm:cxn modelId="{8CDEF25E-67FC-F14B-A9F0-AFC72F59AAAF}" type="presOf" srcId="{19738BBA-906C-4512-8B50-C1491244DD34}" destId="{13D4DC02-90FC-49F6-81C1-1255B719C26F}" srcOrd="0" destOrd="0" presId="urn:microsoft.com/office/officeart/2005/8/layout/default"/>
    <dgm:cxn modelId="{216FF161-FE44-4E7D-84E0-F3B3FD5C5CD1}" srcId="{C316D9E5-D8A7-4C80-B2E0-C14730468750}" destId="{19738BBA-906C-4512-8B50-C1491244DD34}" srcOrd="2" destOrd="0" parTransId="{7FA3CFAE-CF21-4D2D-8525-39E0F6C735CD}" sibTransId="{8C95EE56-0F1B-4FD8-8375-60B45136210C}"/>
    <dgm:cxn modelId="{1294EE4E-794C-4DD4-B97A-556741B1938D}" srcId="{C316D9E5-D8A7-4C80-B2E0-C14730468750}" destId="{7A83EA93-694C-4450-999B-4CB89CF78B7E}" srcOrd="6" destOrd="0" parTransId="{0A91C2AA-C1FD-4A35-8FE3-102B9066B74A}" sibTransId="{409EBADD-9157-4FC7-BA09-82469CF786D8}"/>
    <dgm:cxn modelId="{398FA672-29A8-D147-89D1-F2DAD99C19A8}" type="presOf" srcId="{A3550A0F-7045-473C-8717-ECD957C8959C}" destId="{B5388683-3D1C-45A4-A8C1-D56BEEA9EC48}" srcOrd="0" destOrd="0" presId="urn:microsoft.com/office/officeart/2005/8/layout/default"/>
    <dgm:cxn modelId="{3C2FCD74-768C-4E5C-BB04-C3A0BD51E5CD}" srcId="{C316D9E5-D8A7-4C80-B2E0-C14730468750}" destId="{6B5B5D2F-01C0-4578-8406-C22F83334165}" srcOrd="5" destOrd="0" parTransId="{AAC15083-58E7-42D6-81F2-83493636EA27}" sibTransId="{31ABD598-90D1-423F-A580-2C5BB80AA2ED}"/>
    <dgm:cxn modelId="{5CEB6B77-9299-4CC3-8931-43C1624A2BB9}" srcId="{C316D9E5-D8A7-4C80-B2E0-C14730468750}" destId="{A3550A0F-7045-473C-8717-ECD957C8959C}" srcOrd="1" destOrd="0" parTransId="{BA170B8E-5F40-4D88-BCED-7A59DFB0E23F}" sibTransId="{A9BC2636-FF5A-4C3B-B287-B96D2DC7BE46}"/>
    <dgm:cxn modelId="{5E97FC58-5D32-4DA5-AE4F-EC4A1B843795}" srcId="{C316D9E5-D8A7-4C80-B2E0-C14730468750}" destId="{B9BB2C1D-C2AC-483B-82C0-AB82EDFF325C}" srcOrd="4" destOrd="0" parTransId="{B215B6DE-8CF1-4707-993F-7343C3E19ED6}" sibTransId="{F1E4BB97-8608-47D2-94EA-E4AEAAC2E325}"/>
    <dgm:cxn modelId="{CE2D8C79-5FBF-B343-BA25-52D1ACAD9856}" type="presOf" srcId="{A205C8F6-810A-439B-A3A1-4A39253333A0}" destId="{71E54EAD-9348-4C72-86D5-7D2230D5BDB9}" srcOrd="0" destOrd="0" presId="urn:microsoft.com/office/officeart/2005/8/layout/default"/>
    <dgm:cxn modelId="{3220A785-BFF6-9F4C-B05A-885C682D38DE}" type="presOf" srcId="{7A83EA93-694C-4450-999B-4CB89CF78B7E}" destId="{F49CF0AC-E6F1-4B22-A971-B66358ECB80F}" srcOrd="0" destOrd="0" presId="urn:microsoft.com/office/officeart/2005/8/layout/default"/>
    <dgm:cxn modelId="{20D59A8B-4107-214A-BC59-834B4F4B3646}" type="presOf" srcId="{926DDA22-A227-4C7E-AFAB-3A4CCC67D38E}" destId="{8EB9BAB1-F6AF-4033-8D19-45336C4BEDC3}" srcOrd="0" destOrd="0" presId="urn:microsoft.com/office/officeart/2005/8/layout/default"/>
    <dgm:cxn modelId="{98F30991-7FEB-451B-A043-EA0518C16FEE}" srcId="{C316D9E5-D8A7-4C80-B2E0-C14730468750}" destId="{490AC504-EFDD-4AED-AD79-19420830C65D}" srcOrd="11" destOrd="0" parTransId="{4156933E-3B30-457E-8A5C-9A369FB085EA}" sibTransId="{1D17093E-3343-4BC2-B878-94451914DB48}"/>
    <dgm:cxn modelId="{0EF489A3-CC83-4D43-85A7-ED925698E885}" type="presOf" srcId="{B9BB2C1D-C2AC-483B-82C0-AB82EDFF325C}" destId="{A1FA48FD-7B56-4A9E-B13B-7CFED8E844E2}" srcOrd="0" destOrd="0" presId="urn:microsoft.com/office/officeart/2005/8/layout/default"/>
    <dgm:cxn modelId="{DAB8A8AC-2FDA-D145-BAD8-B2619DD8F8BF}" type="presOf" srcId="{4E3EAFA6-A91B-4C15-9AE5-1F8BF84E3834}" destId="{7B637ADD-7249-47F2-B704-233FF4FDC09B}" srcOrd="0" destOrd="0" presId="urn:microsoft.com/office/officeart/2005/8/layout/default"/>
    <dgm:cxn modelId="{3B212CD2-BEB6-4647-9B98-C51FF13E8FCE}" type="presOf" srcId="{C316D9E5-D8A7-4C80-B2E0-C14730468750}" destId="{50862144-6003-41D4-BD3B-C18C71B3D849}" srcOrd="0" destOrd="0" presId="urn:microsoft.com/office/officeart/2005/8/layout/default"/>
    <dgm:cxn modelId="{159658D9-A8D2-5A48-A24A-307333448D15}" type="presOf" srcId="{0BB7C0CC-EF3E-4B06-A4E7-B7369312EBBA}" destId="{A1196792-3506-4C50-9CBF-61D4C95396E5}" srcOrd="0" destOrd="0" presId="urn:microsoft.com/office/officeart/2005/8/layout/default"/>
    <dgm:cxn modelId="{F18475DD-2400-4D46-814A-59D2C48521CD}" type="presOf" srcId="{C2DB5BFC-6880-44B6-A536-CF883CB7F063}" destId="{3C586072-5310-49CE-A67D-209A17E04837}" srcOrd="0" destOrd="0" presId="urn:microsoft.com/office/officeart/2005/8/layout/default"/>
    <dgm:cxn modelId="{CD0DEFE4-033C-4970-A3BF-62943E6AD7A7}" srcId="{C316D9E5-D8A7-4C80-B2E0-C14730468750}" destId="{C2DB5BFC-6880-44B6-A536-CF883CB7F063}" srcOrd="10" destOrd="0" parTransId="{F373CF39-6906-48E0-9A3E-042E72074ABB}" sibTransId="{00FD7A4F-F5FC-4A4B-BD6E-9FF7B8DC7256}"/>
    <dgm:cxn modelId="{0574D1F0-7BEC-F04D-A004-5E4E300ECE20}" type="presOf" srcId="{6B5B5D2F-01C0-4578-8406-C22F83334165}" destId="{13D22230-9D63-4420-B6B5-152C8A22D51D}" srcOrd="0" destOrd="0" presId="urn:microsoft.com/office/officeart/2005/8/layout/default"/>
    <dgm:cxn modelId="{6E7751F7-3E72-4933-A493-498657BB1BFC}" srcId="{C316D9E5-D8A7-4C80-B2E0-C14730468750}" destId="{4E3EAFA6-A91B-4C15-9AE5-1F8BF84E3834}" srcOrd="9" destOrd="0" parTransId="{37AFCF92-4641-41F7-83DF-71ADF044220E}" sibTransId="{0F200294-8D85-4134-8539-A64B748F4BF2}"/>
    <dgm:cxn modelId="{8802496A-A5B3-8E48-AE80-04AE40F6AD0C}" type="presParOf" srcId="{50862144-6003-41D4-BD3B-C18C71B3D849}" destId="{50DF9933-4CA5-432E-B89D-B40E961F39B5}" srcOrd="0" destOrd="0" presId="urn:microsoft.com/office/officeart/2005/8/layout/default"/>
    <dgm:cxn modelId="{F5ED1878-44EA-F94B-8F43-FB94F744F231}" type="presParOf" srcId="{50862144-6003-41D4-BD3B-C18C71B3D849}" destId="{39682FB2-9FAF-42F5-8BC9-A19F620B1A0E}" srcOrd="1" destOrd="0" presId="urn:microsoft.com/office/officeart/2005/8/layout/default"/>
    <dgm:cxn modelId="{F6C24CA9-2D06-8E4C-B2CC-93CB07B3ABBA}" type="presParOf" srcId="{50862144-6003-41D4-BD3B-C18C71B3D849}" destId="{B5388683-3D1C-45A4-A8C1-D56BEEA9EC48}" srcOrd="2" destOrd="0" presId="urn:microsoft.com/office/officeart/2005/8/layout/default"/>
    <dgm:cxn modelId="{57067A40-541D-C044-BB42-1FDDCA0A11DF}" type="presParOf" srcId="{50862144-6003-41D4-BD3B-C18C71B3D849}" destId="{B8AF626A-CB25-4B29-9111-61F1B3E5283C}" srcOrd="3" destOrd="0" presId="urn:microsoft.com/office/officeart/2005/8/layout/default"/>
    <dgm:cxn modelId="{7C2E24CA-092B-4243-BDF3-A84998882223}" type="presParOf" srcId="{50862144-6003-41D4-BD3B-C18C71B3D849}" destId="{13D4DC02-90FC-49F6-81C1-1255B719C26F}" srcOrd="4" destOrd="0" presId="urn:microsoft.com/office/officeart/2005/8/layout/default"/>
    <dgm:cxn modelId="{69A8E66B-F480-B346-A184-89261B98AB46}" type="presParOf" srcId="{50862144-6003-41D4-BD3B-C18C71B3D849}" destId="{E6AC4016-734A-4825-B635-53F1ADF64550}" srcOrd="5" destOrd="0" presId="urn:microsoft.com/office/officeart/2005/8/layout/default"/>
    <dgm:cxn modelId="{1BEA78CF-AD06-E446-AFAE-CB58ECC8A4A0}" type="presParOf" srcId="{50862144-6003-41D4-BD3B-C18C71B3D849}" destId="{8EB9BAB1-F6AF-4033-8D19-45336C4BEDC3}" srcOrd="6" destOrd="0" presId="urn:microsoft.com/office/officeart/2005/8/layout/default"/>
    <dgm:cxn modelId="{7D3250F3-F86C-B746-BF17-27D8DD9EE76F}" type="presParOf" srcId="{50862144-6003-41D4-BD3B-C18C71B3D849}" destId="{2401A719-11C3-4E34-95C9-97C684F06C6B}" srcOrd="7" destOrd="0" presId="urn:microsoft.com/office/officeart/2005/8/layout/default"/>
    <dgm:cxn modelId="{F1771B71-DE94-F646-9B88-5A41D713A3F5}" type="presParOf" srcId="{50862144-6003-41D4-BD3B-C18C71B3D849}" destId="{A1FA48FD-7B56-4A9E-B13B-7CFED8E844E2}" srcOrd="8" destOrd="0" presId="urn:microsoft.com/office/officeart/2005/8/layout/default"/>
    <dgm:cxn modelId="{2366E3F2-2DA3-B64C-8ADD-347E59EA87C7}" type="presParOf" srcId="{50862144-6003-41D4-BD3B-C18C71B3D849}" destId="{4B44B0F0-A9F7-41C2-9AF0-179B9C987306}" srcOrd="9" destOrd="0" presId="urn:microsoft.com/office/officeart/2005/8/layout/default"/>
    <dgm:cxn modelId="{94E09329-A945-4548-B712-CD8A8CAAEEFE}" type="presParOf" srcId="{50862144-6003-41D4-BD3B-C18C71B3D849}" destId="{13D22230-9D63-4420-B6B5-152C8A22D51D}" srcOrd="10" destOrd="0" presId="urn:microsoft.com/office/officeart/2005/8/layout/default"/>
    <dgm:cxn modelId="{5C92BC22-226C-3447-A375-9CCA2372857F}" type="presParOf" srcId="{50862144-6003-41D4-BD3B-C18C71B3D849}" destId="{00BC5FC1-3752-4123-864E-D4F5584EDD5C}" srcOrd="11" destOrd="0" presId="urn:microsoft.com/office/officeart/2005/8/layout/default"/>
    <dgm:cxn modelId="{D20001CF-8C83-0F41-AE75-7C018B70E119}" type="presParOf" srcId="{50862144-6003-41D4-BD3B-C18C71B3D849}" destId="{F49CF0AC-E6F1-4B22-A971-B66358ECB80F}" srcOrd="12" destOrd="0" presId="urn:microsoft.com/office/officeart/2005/8/layout/default"/>
    <dgm:cxn modelId="{30C47EEE-A312-6A4C-BF58-1DDF3A079171}" type="presParOf" srcId="{50862144-6003-41D4-BD3B-C18C71B3D849}" destId="{27A5D6F3-A623-461F-8822-541A78DB3C07}" srcOrd="13" destOrd="0" presId="urn:microsoft.com/office/officeart/2005/8/layout/default"/>
    <dgm:cxn modelId="{D4FD1963-D3C8-F647-82DC-9F30C9B73B4A}" type="presParOf" srcId="{50862144-6003-41D4-BD3B-C18C71B3D849}" destId="{A1196792-3506-4C50-9CBF-61D4C95396E5}" srcOrd="14" destOrd="0" presId="urn:microsoft.com/office/officeart/2005/8/layout/default"/>
    <dgm:cxn modelId="{3F634F10-F302-FD49-B723-447C8ED8072A}" type="presParOf" srcId="{50862144-6003-41D4-BD3B-C18C71B3D849}" destId="{575D512B-2847-40F2-92AF-D2B3A4E887A4}" srcOrd="15" destOrd="0" presId="urn:microsoft.com/office/officeart/2005/8/layout/default"/>
    <dgm:cxn modelId="{FD98AC93-1C9A-FC48-89F1-EFE06FA5FA24}" type="presParOf" srcId="{50862144-6003-41D4-BD3B-C18C71B3D849}" destId="{71E54EAD-9348-4C72-86D5-7D2230D5BDB9}" srcOrd="16" destOrd="0" presId="urn:microsoft.com/office/officeart/2005/8/layout/default"/>
    <dgm:cxn modelId="{4414DE37-6259-1B49-8050-D14DDEEA9496}" type="presParOf" srcId="{50862144-6003-41D4-BD3B-C18C71B3D849}" destId="{CB2E11B6-8261-4225-AE4D-E189C6F2E419}" srcOrd="17" destOrd="0" presId="urn:microsoft.com/office/officeart/2005/8/layout/default"/>
    <dgm:cxn modelId="{C3E118CB-2EE7-A64A-8818-90949F72C683}" type="presParOf" srcId="{50862144-6003-41D4-BD3B-C18C71B3D849}" destId="{7B637ADD-7249-47F2-B704-233FF4FDC09B}" srcOrd="18" destOrd="0" presId="urn:microsoft.com/office/officeart/2005/8/layout/default"/>
    <dgm:cxn modelId="{554858F8-B3CA-4F48-B2AF-D25563CA34B8}" type="presParOf" srcId="{50862144-6003-41D4-BD3B-C18C71B3D849}" destId="{F4C39516-0EBF-4D7C-9E52-5CF7119F92EC}" srcOrd="19" destOrd="0" presId="urn:microsoft.com/office/officeart/2005/8/layout/default"/>
    <dgm:cxn modelId="{DFCBB488-205A-0043-A57E-0B29BF7E48A7}" type="presParOf" srcId="{50862144-6003-41D4-BD3B-C18C71B3D849}" destId="{3C586072-5310-49CE-A67D-209A17E04837}" srcOrd="20" destOrd="0" presId="urn:microsoft.com/office/officeart/2005/8/layout/default"/>
    <dgm:cxn modelId="{8F1E18EF-191E-724C-8109-A514152E0628}" type="presParOf" srcId="{50862144-6003-41D4-BD3B-C18C71B3D849}" destId="{9BD16D1D-47A0-47A1-9A9E-C38D1A9CBB5B}" srcOrd="21" destOrd="0" presId="urn:microsoft.com/office/officeart/2005/8/layout/default"/>
    <dgm:cxn modelId="{098550D6-90B3-AF4D-8A9A-0C2AAE8BE7B2}" type="presParOf" srcId="{50862144-6003-41D4-BD3B-C18C71B3D849}" destId="{072D82AC-72F2-4BE1-8855-89F85D30B01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C6D32-5D66-DE4D-A3BE-BBD81CECCC98}" type="doc">
      <dgm:prSet loTypeId="urn:microsoft.com/office/officeart/2005/8/layout/hChevron3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a-DK"/>
        </a:p>
      </dgm:t>
    </dgm:pt>
    <dgm:pt modelId="{F09CD98A-6618-6D4D-B741-A4F9D5C2D707}">
      <dgm:prSet/>
      <dgm:spPr/>
      <dgm:t>
        <a:bodyPr/>
        <a:lstStyle/>
        <a:p>
          <a:r>
            <a:rPr lang="da-DK"/>
            <a:t>FØR</a:t>
          </a:r>
        </a:p>
      </dgm:t>
    </dgm:pt>
    <dgm:pt modelId="{559BC273-3D0A-9B4B-955D-844248A94DC3}" type="parTrans" cxnId="{27A0F16B-E5B8-3647-A5B3-4507D6E71B30}">
      <dgm:prSet/>
      <dgm:spPr/>
      <dgm:t>
        <a:bodyPr/>
        <a:lstStyle/>
        <a:p>
          <a:endParaRPr lang="da-DK"/>
        </a:p>
      </dgm:t>
    </dgm:pt>
    <dgm:pt modelId="{DC19B4CD-4B11-AE42-9ED1-9E13A8A91B3A}" type="sibTrans" cxnId="{27A0F16B-E5B8-3647-A5B3-4507D6E71B30}">
      <dgm:prSet/>
      <dgm:spPr/>
      <dgm:t>
        <a:bodyPr/>
        <a:lstStyle/>
        <a:p>
          <a:endParaRPr lang="da-DK"/>
        </a:p>
      </dgm:t>
    </dgm:pt>
    <dgm:pt modelId="{5FE109F0-C5DA-7A4C-B91B-5C859C2B05D3}">
      <dgm:prSet/>
      <dgm:spPr/>
      <dgm:t>
        <a:bodyPr/>
        <a:lstStyle/>
        <a:p>
          <a:r>
            <a:rPr lang="da-DK"/>
            <a:t>UNDER	</a:t>
          </a:r>
        </a:p>
      </dgm:t>
    </dgm:pt>
    <dgm:pt modelId="{46BEB24C-BD15-244D-99E4-C9864EAA8C73}" type="parTrans" cxnId="{954C8542-3269-3942-8B9A-EF843C7129C0}">
      <dgm:prSet/>
      <dgm:spPr/>
      <dgm:t>
        <a:bodyPr/>
        <a:lstStyle/>
        <a:p>
          <a:endParaRPr lang="da-DK"/>
        </a:p>
      </dgm:t>
    </dgm:pt>
    <dgm:pt modelId="{DCB6B31E-7924-FA4E-85E1-E8AB675EB41D}" type="sibTrans" cxnId="{954C8542-3269-3942-8B9A-EF843C7129C0}">
      <dgm:prSet/>
      <dgm:spPr/>
      <dgm:t>
        <a:bodyPr/>
        <a:lstStyle/>
        <a:p>
          <a:endParaRPr lang="da-DK"/>
        </a:p>
      </dgm:t>
    </dgm:pt>
    <dgm:pt modelId="{F924D08C-B396-2C45-A19E-3B75FD48FAE5}">
      <dgm:prSet/>
      <dgm:spPr/>
      <dgm:t>
        <a:bodyPr/>
        <a:lstStyle/>
        <a:p>
          <a:r>
            <a:rPr lang="da-DK"/>
            <a:t>EFTER</a:t>
          </a:r>
        </a:p>
      </dgm:t>
    </dgm:pt>
    <dgm:pt modelId="{346B6BED-A4A3-6946-B7B4-F3C28D69E1CF}" type="parTrans" cxnId="{728F575F-52BC-464D-A981-6EAE97DB5995}">
      <dgm:prSet/>
      <dgm:spPr/>
      <dgm:t>
        <a:bodyPr/>
        <a:lstStyle/>
        <a:p>
          <a:endParaRPr lang="da-DK"/>
        </a:p>
      </dgm:t>
    </dgm:pt>
    <dgm:pt modelId="{D2EB5906-8C81-5B42-898D-0F48A4EB5342}" type="sibTrans" cxnId="{728F575F-52BC-464D-A981-6EAE97DB5995}">
      <dgm:prSet/>
      <dgm:spPr/>
      <dgm:t>
        <a:bodyPr/>
        <a:lstStyle/>
        <a:p>
          <a:endParaRPr lang="da-DK"/>
        </a:p>
      </dgm:t>
    </dgm:pt>
    <dgm:pt modelId="{47C50997-6D6B-3E41-A244-16B64AA44A70}">
      <dgm:prSet/>
      <dgm:spPr/>
      <dgm:t>
        <a:bodyPr/>
        <a:lstStyle/>
        <a:p>
          <a:r>
            <a:rPr lang="da-DK"/>
            <a:t>KURSUS</a:t>
          </a:r>
        </a:p>
      </dgm:t>
    </dgm:pt>
    <dgm:pt modelId="{A1361978-9073-7740-8318-5AD5F95ADD8D}" type="parTrans" cxnId="{74D96392-C149-994A-B161-CD61939133ED}">
      <dgm:prSet/>
      <dgm:spPr/>
      <dgm:t>
        <a:bodyPr/>
        <a:lstStyle/>
        <a:p>
          <a:endParaRPr lang="da-DK"/>
        </a:p>
      </dgm:t>
    </dgm:pt>
    <dgm:pt modelId="{76B850F9-145A-584A-AA76-3F0868EFF275}" type="sibTrans" cxnId="{74D96392-C149-994A-B161-CD61939133ED}">
      <dgm:prSet/>
      <dgm:spPr/>
      <dgm:t>
        <a:bodyPr/>
        <a:lstStyle/>
        <a:p>
          <a:endParaRPr lang="da-DK"/>
        </a:p>
      </dgm:t>
    </dgm:pt>
    <dgm:pt modelId="{D5943154-9435-9C4F-B497-4D9AED8B9E31}" type="pres">
      <dgm:prSet presAssocID="{D3CC6D32-5D66-DE4D-A3BE-BBD81CECCC98}" presName="Name0" presStyleCnt="0">
        <dgm:presLayoutVars>
          <dgm:dir/>
          <dgm:resizeHandles val="exact"/>
        </dgm:presLayoutVars>
      </dgm:prSet>
      <dgm:spPr/>
    </dgm:pt>
    <dgm:pt modelId="{BB621B56-B8E5-2F45-9C02-45FC507CB071}" type="pres">
      <dgm:prSet presAssocID="{F09CD98A-6618-6D4D-B741-A4F9D5C2D707}" presName="parTxOnly" presStyleLbl="node1" presStyleIdx="0" presStyleCnt="4">
        <dgm:presLayoutVars>
          <dgm:bulletEnabled val="1"/>
        </dgm:presLayoutVars>
      </dgm:prSet>
      <dgm:spPr/>
    </dgm:pt>
    <dgm:pt modelId="{3D7E8B72-1E52-6141-AD9E-098CC902F80A}" type="pres">
      <dgm:prSet presAssocID="{DC19B4CD-4B11-AE42-9ED1-9E13A8A91B3A}" presName="parSpace" presStyleCnt="0"/>
      <dgm:spPr/>
    </dgm:pt>
    <dgm:pt modelId="{8EEC75A0-3858-484E-AA51-43C6D1DD10B7}" type="pres">
      <dgm:prSet presAssocID="{5FE109F0-C5DA-7A4C-B91B-5C859C2B05D3}" presName="parTxOnly" presStyleLbl="node1" presStyleIdx="1" presStyleCnt="4">
        <dgm:presLayoutVars>
          <dgm:bulletEnabled val="1"/>
        </dgm:presLayoutVars>
      </dgm:prSet>
      <dgm:spPr/>
    </dgm:pt>
    <dgm:pt modelId="{67E070AD-F3BB-E448-B887-5CCAF1C4D4AC}" type="pres">
      <dgm:prSet presAssocID="{DCB6B31E-7924-FA4E-85E1-E8AB675EB41D}" presName="parSpace" presStyleCnt="0"/>
      <dgm:spPr/>
    </dgm:pt>
    <dgm:pt modelId="{2AF5790A-E99D-834D-A5AC-1195E9ACBD84}" type="pres">
      <dgm:prSet presAssocID="{F924D08C-B396-2C45-A19E-3B75FD48FAE5}" presName="parTxOnly" presStyleLbl="node1" presStyleIdx="2" presStyleCnt="4">
        <dgm:presLayoutVars>
          <dgm:bulletEnabled val="1"/>
        </dgm:presLayoutVars>
      </dgm:prSet>
      <dgm:spPr/>
    </dgm:pt>
    <dgm:pt modelId="{3336A889-685B-3641-AABA-FC1581A9EE8B}" type="pres">
      <dgm:prSet presAssocID="{D2EB5906-8C81-5B42-898D-0F48A4EB5342}" presName="parSpace" presStyleCnt="0"/>
      <dgm:spPr/>
    </dgm:pt>
    <dgm:pt modelId="{054D3616-1422-5148-A06D-5A51F666AFCA}" type="pres">
      <dgm:prSet presAssocID="{47C50997-6D6B-3E41-A244-16B64AA44A70}" presName="parTxOnly" presStyleLbl="node1" presStyleIdx="3" presStyleCnt="4" custLinFactNeighborX="-11707" custLinFactNeighborY="1078">
        <dgm:presLayoutVars>
          <dgm:bulletEnabled val="1"/>
        </dgm:presLayoutVars>
      </dgm:prSet>
      <dgm:spPr/>
    </dgm:pt>
  </dgm:ptLst>
  <dgm:cxnLst>
    <dgm:cxn modelId="{134A030E-BBA2-854D-B7D7-31A4FB2A6686}" type="presOf" srcId="{47C50997-6D6B-3E41-A244-16B64AA44A70}" destId="{054D3616-1422-5148-A06D-5A51F666AFCA}" srcOrd="0" destOrd="0" presId="urn:microsoft.com/office/officeart/2005/8/layout/hChevron3"/>
    <dgm:cxn modelId="{CB95DF26-EBEE-4848-BFB6-44C296E6E5E2}" type="presOf" srcId="{5FE109F0-C5DA-7A4C-B91B-5C859C2B05D3}" destId="{8EEC75A0-3858-484E-AA51-43C6D1DD10B7}" srcOrd="0" destOrd="0" presId="urn:microsoft.com/office/officeart/2005/8/layout/hChevron3"/>
    <dgm:cxn modelId="{D059B23C-2D6E-6B4A-BA6D-38E97DD13D44}" type="presOf" srcId="{F924D08C-B396-2C45-A19E-3B75FD48FAE5}" destId="{2AF5790A-E99D-834D-A5AC-1195E9ACBD84}" srcOrd="0" destOrd="0" presId="urn:microsoft.com/office/officeart/2005/8/layout/hChevron3"/>
    <dgm:cxn modelId="{728F575F-52BC-464D-A981-6EAE97DB5995}" srcId="{D3CC6D32-5D66-DE4D-A3BE-BBD81CECCC98}" destId="{F924D08C-B396-2C45-A19E-3B75FD48FAE5}" srcOrd="2" destOrd="0" parTransId="{346B6BED-A4A3-6946-B7B4-F3C28D69E1CF}" sibTransId="{D2EB5906-8C81-5B42-898D-0F48A4EB5342}"/>
    <dgm:cxn modelId="{954C8542-3269-3942-8B9A-EF843C7129C0}" srcId="{D3CC6D32-5D66-DE4D-A3BE-BBD81CECCC98}" destId="{5FE109F0-C5DA-7A4C-B91B-5C859C2B05D3}" srcOrd="1" destOrd="0" parTransId="{46BEB24C-BD15-244D-99E4-C9864EAA8C73}" sibTransId="{DCB6B31E-7924-FA4E-85E1-E8AB675EB41D}"/>
    <dgm:cxn modelId="{27A0F16B-E5B8-3647-A5B3-4507D6E71B30}" srcId="{D3CC6D32-5D66-DE4D-A3BE-BBD81CECCC98}" destId="{F09CD98A-6618-6D4D-B741-A4F9D5C2D707}" srcOrd="0" destOrd="0" parTransId="{559BC273-3D0A-9B4B-955D-844248A94DC3}" sibTransId="{DC19B4CD-4B11-AE42-9ED1-9E13A8A91B3A}"/>
    <dgm:cxn modelId="{74D96392-C149-994A-B161-CD61939133ED}" srcId="{D3CC6D32-5D66-DE4D-A3BE-BBD81CECCC98}" destId="{47C50997-6D6B-3E41-A244-16B64AA44A70}" srcOrd="3" destOrd="0" parTransId="{A1361978-9073-7740-8318-5AD5F95ADD8D}" sibTransId="{76B850F9-145A-584A-AA76-3F0868EFF275}"/>
    <dgm:cxn modelId="{4227F3B3-A39E-B043-9869-4F3921F37E20}" type="presOf" srcId="{D3CC6D32-5D66-DE4D-A3BE-BBD81CECCC98}" destId="{D5943154-9435-9C4F-B497-4D9AED8B9E31}" srcOrd="0" destOrd="0" presId="urn:microsoft.com/office/officeart/2005/8/layout/hChevron3"/>
    <dgm:cxn modelId="{0896E7B7-CBCC-564B-9F3B-CFF3149EA698}" type="presOf" srcId="{F09CD98A-6618-6D4D-B741-A4F9D5C2D707}" destId="{BB621B56-B8E5-2F45-9C02-45FC507CB071}" srcOrd="0" destOrd="0" presId="urn:microsoft.com/office/officeart/2005/8/layout/hChevron3"/>
    <dgm:cxn modelId="{1586A956-0450-3149-A12B-C67986E09CC0}" type="presParOf" srcId="{D5943154-9435-9C4F-B497-4D9AED8B9E31}" destId="{BB621B56-B8E5-2F45-9C02-45FC507CB071}" srcOrd="0" destOrd="0" presId="urn:microsoft.com/office/officeart/2005/8/layout/hChevron3"/>
    <dgm:cxn modelId="{3C269D4B-3F27-AC4C-9C35-22C16AD3D574}" type="presParOf" srcId="{D5943154-9435-9C4F-B497-4D9AED8B9E31}" destId="{3D7E8B72-1E52-6141-AD9E-098CC902F80A}" srcOrd="1" destOrd="0" presId="urn:microsoft.com/office/officeart/2005/8/layout/hChevron3"/>
    <dgm:cxn modelId="{C05ADBA9-311D-3649-AE31-6300427C40D5}" type="presParOf" srcId="{D5943154-9435-9C4F-B497-4D9AED8B9E31}" destId="{8EEC75A0-3858-484E-AA51-43C6D1DD10B7}" srcOrd="2" destOrd="0" presId="urn:microsoft.com/office/officeart/2005/8/layout/hChevron3"/>
    <dgm:cxn modelId="{71708150-5EFB-244C-9370-14ACE0D1A27A}" type="presParOf" srcId="{D5943154-9435-9C4F-B497-4D9AED8B9E31}" destId="{67E070AD-F3BB-E448-B887-5CCAF1C4D4AC}" srcOrd="3" destOrd="0" presId="urn:microsoft.com/office/officeart/2005/8/layout/hChevron3"/>
    <dgm:cxn modelId="{B89937C8-99EB-0D47-8EEA-A5786F784D40}" type="presParOf" srcId="{D5943154-9435-9C4F-B497-4D9AED8B9E31}" destId="{2AF5790A-E99D-834D-A5AC-1195E9ACBD84}" srcOrd="4" destOrd="0" presId="urn:microsoft.com/office/officeart/2005/8/layout/hChevron3"/>
    <dgm:cxn modelId="{731C5259-833B-FF4C-A168-C0BDDAE5FC51}" type="presParOf" srcId="{D5943154-9435-9C4F-B497-4D9AED8B9E31}" destId="{3336A889-685B-3641-AABA-FC1581A9EE8B}" srcOrd="5" destOrd="0" presId="urn:microsoft.com/office/officeart/2005/8/layout/hChevron3"/>
    <dgm:cxn modelId="{AF3B9276-A525-7749-8902-1FF11B81AF54}" type="presParOf" srcId="{D5943154-9435-9C4F-B497-4D9AED8B9E31}" destId="{054D3616-1422-5148-A06D-5A51F666AFC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F0CF5-2E4E-DA4C-B10C-4F0D53F866AB}" type="doc">
      <dgm:prSet loTypeId="urn:microsoft.com/office/officeart/2005/8/layout/matrix1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3D128130-6F57-214C-A5F0-BF50198E3BB6}">
      <dgm:prSet custT="1"/>
      <dgm:spPr/>
      <dgm:t>
        <a:bodyPr/>
        <a:lstStyle/>
        <a:p>
          <a:r>
            <a:rPr lang="da-DK" sz="1400" b="1" dirty="0"/>
            <a:t>1. Formål</a:t>
          </a:r>
        </a:p>
        <a:p>
          <a:pPr rtl="0"/>
          <a:r>
            <a:rPr lang="da-DK" sz="1400" b="1" dirty="0"/>
            <a:t>Hvorfor og hvad leveres?</a:t>
          </a:r>
          <a:r>
            <a:rPr lang="da-DK" sz="1400" b="1" dirty="0">
              <a:latin typeface="Calibri"/>
            </a:rPr>
            <a:t> </a:t>
          </a:r>
          <a:endParaRPr lang="da-DK" sz="1400" b="1" dirty="0"/>
        </a:p>
      </dgm:t>
    </dgm:pt>
    <dgm:pt modelId="{0AC3D56E-67D1-8B44-8C92-F3A4F29C6BCC}" type="parTrans" cxnId="{2B5EB09E-9D7B-5C41-807A-16113AD868D3}">
      <dgm:prSet/>
      <dgm:spPr/>
      <dgm:t>
        <a:bodyPr/>
        <a:lstStyle/>
        <a:p>
          <a:endParaRPr lang="da-DK"/>
        </a:p>
      </dgm:t>
    </dgm:pt>
    <dgm:pt modelId="{9752311A-0BBB-C840-AF34-4854B0895F5A}" type="sibTrans" cxnId="{2B5EB09E-9D7B-5C41-807A-16113AD868D3}">
      <dgm:prSet/>
      <dgm:spPr/>
      <dgm:t>
        <a:bodyPr/>
        <a:lstStyle/>
        <a:p>
          <a:endParaRPr lang="da-DK"/>
        </a:p>
      </dgm:t>
    </dgm:pt>
    <dgm:pt modelId="{E5ED0B63-752E-5749-9B63-516B99CB9BA0}">
      <dgm:prSet custT="1"/>
      <dgm:spPr/>
      <dgm:t>
        <a:bodyPr/>
        <a:lstStyle/>
        <a:p>
          <a:pPr rtl="0"/>
          <a:r>
            <a:rPr lang="da-DK" sz="1200" dirty="0">
              <a:latin typeface="+mn-lt"/>
            </a:rPr>
            <a:t>5. Roller: </a:t>
          </a:r>
        </a:p>
        <a:p>
          <a:pPr rtl="0"/>
          <a:r>
            <a:rPr lang="da-DK" sz="1200" dirty="0">
              <a:latin typeface="+mn-lt"/>
            </a:rPr>
            <a:t>Hvem har hvilke, eks hjælp til mikrofon, ordstyrer,  evalueringer, cases</a:t>
          </a:r>
        </a:p>
      </dgm:t>
    </dgm:pt>
    <dgm:pt modelId="{DE07B5A9-D692-E144-8F1F-F88D09762D7C}" type="parTrans" cxnId="{1B37CD7E-80B4-874E-8098-B19076AE8354}">
      <dgm:prSet/>
      <dgm:spPr/>
      <dgm:t>
        <a:bodyPr/>
        <a:lstStyle/>
        <a:p>
          <a:endParaRPr lang="da-DK"/>
        </a:p>
      </dgm:t>
    </dgm:pt>
    <dgm:pt modelId="{929FA7BD-8562-8042-A5E2-45834D7596F6}" type="sibTrans" cxnId="{1B37CD7E-80B4-874E-8098-B19076AE8354}">
      <dgm:prSet/>
      <dgm:spPr/>
      <dgm:t>
        <a:bodyPr/>
        <a:lstStyle/>
        <a:p>
          <a:endParaRPr lang="da-DK"/>
        </a:p>
      </dgm:t>
    </dgm:pt>
    <dgm:pt modelId="{03A6DB8A-8DAA-D147-BC06-14D080B821C4}">
      <dgm:prSet custT="1"/>
      <dgm:spPr/>
      <dgm:t>
        <a:bodyPr/>
        <a:lstStyle/>
        <a:p>
          <a:r>
            <a:rPr lang="da-DK" sz="1200" dirty="0">
              <a:latin typeface="+mn-lt"/>
            </a:rPr>
            <a:t>2. Deltagerne:</a:t>
          </a:r>
        </a:p>
        <a:p>
          <a:pPr rtl="0"/>
          <a:r>
            <a:rPr lang="da-DK" sz="1200" dirty="0">
              <a:latin typeface="+mn-lt"/>
            </a:rPr>
            <a:t>Hvem? Læger/personale/fælles? </a:t>
          </a:r>
        </a:p>
        <a:p>
          <a:pPr rtl="0"/>
          <a:r>
            <a:rPr lang="da-DK" sz="1200" dirty="0">
              <a:latin typeface="+mn-lt"/>
            </a:rPr>
            <a:t>Hvordan bringes de bedst muligt i spil? </a:t>
          </a:r>
        </a:p>
      </dgm:t>
    </dgm:pt>
    <dgm:pt modelId="{148C3706-F4D0-F843-AFDE-3521EC4E776F}" type="parTrans" cxnId="{48DB2128-D6C0-2144-8621-5142236B0F32}">
      <dgm:prSet/>
      <dgm:spPr/>
      <dgm:t>
        <a:bodyPr/>
        <a:lstStyle/>
        <a:p>
          <a:endParaRPr lang="da-DK"/>
        </a:p>
      </dgm:t>
    </dgm:pt>
    <dgm:pt modelId="{4DDDE334-A974-AB41-A1C4-2920079EC357}" type="sibTrans" cxnId="{48DB2128-D6C0-2144-8621-5142236B0F32}">
      <dgm:prSet/>
      <dgm:spPr/>
      <dgm:t>
        <a:bodyPr/>
        <a:lstStyle/>
        <a:p>
          <a:endParaRPr lang="da-DK"/>
        </a:p>
      </dgm:t>
    </dgm:pt>
    <dgm:pt modelId="{6B14D5C4-47A4-B947-9C74-C5C42364F0EB}">
      <dgm:prSet custT="1"/>
      <dgm:spPr/>
      <dgm:t>
        <a:bodyPr/>
        <a:lstStyle/>
        <a:p>
          <a:pPr rtl="0"/>
          <a:endParaRPr lang="da-DK" sz="1200" dirty="0"/>
        </a:p>
        <a:p>
          <a:pPr rtl="0"/>
          <a:endParaRPr lang="da-DK" sz="1200" dirty="0"/>
        </a:p>
        <a:p>
          <a:pPr rtl="0"/>
          <a:endParaRPr lang="da-DK" sz="1200" dirty="0"/>
        </a:p>
        <a:p>
          <a:pPr rtl="0"/>
          <a:r>
            <a:rPr lang="da-DK" sz="1200" dirty="0"/>
            <a:t>4.</a:t>
          </a:r>
          <a:r>
            <a:rPr lang="da-DK" sz="1200" baseline="0" dirty="0"/>
            <a:t> Form:</a:t>
          </a:r>
          <a:r>
            <a:rPr lang="da-DK" sz="1200" baseline="0" dirty="0">
              <a:latin typeface="Calibri"/>
            </a:rPr>
            <a:t> </a:t>
          </a:r>
          <a:endParaRPr lang="da-DK" sz="1200" baseline="0" dirty="0"/>
        </a:p>
        <a:p>
          <a:pPr rtl="0"/>
          <a:r>
            <a:rPr lang="da-DK" sz="1200" baseline="0" dirty="0">
              <a:latin typeface="+mn-lt"/>
            </a:rPr>
            <a:t>Undervisningsmetoder, pauser, interaktion</a:t>
          </a:r>
          <a:r>
            <a:rPr lang="da-DK" sz="1200" dirty="0">
              <a:latin typeface="+mn-lt"/>
            </a:rPr>
            <a:t>, afbrydelser</a:t>
          </a:r>
        </a:p>
      </dgm:t>
    </dgm:pt>
    <dgm:pt modelId="{1C417A92-892F-C54A-93F6-6F7F971D04F3}" type="parTrans" cxnId="{3B9B16E1-4053-324A-8DA2-685CF920C6D2}">
      <dgm:prSet/>
      <dgm:spPr/>
      <dgm:t>
        <a:bodyPr/>
        <a:lstStyle/>
        <a:p>
          <a:endParaRPr lang="da-DK"/>
        </a:p>
      </dgm:t>
    </dgm:pt>
    <dgm:pt modelId="{D344E98E-6465-F346-967E-D9951305CE58}" type="sibTrans" cxnId="{3B9B16E1-4053-324A-8DA2-685CF920C6D2}">
      <dgm:prSet/>
      <dgm:spPr/>
      <dgm:t>
        <a:bodyPr/>
        <a:lstStyle/>
        <a:p>
          <a:endParaRPr lang="da-DK"/>
        </a:p>
      </dgm:t>
    </dgm:pt>
    <dgm:pt modelId="{F3264865-3121-7F4E-8252-D901978B9140}">
      <dgm:prSet custT="1"/>
      <dgm:spPr/>
      <dgm:t>
        <a:bodyPr/>
        <a:lstStyle/>
        <a:p>
          <a:pPr rtl="0"/>
          <a:endParaRPr lang="da-DK" sz="1200" dirty="0">
            <a:latin typeface="+mn-lt"/>
          </a:endParaRPr>
        </a:p>
        <a:p>
          <a:pPr rtl="0"/>
          <a:endParaRPr lang="da-DK" sz="1200" dirty="0">
            <a:latin typeface="+mn-lt"/>
          </a:endParaRPr>
        </a:p>
        <a:p>
          <a:pPr rtl="0"/>
          <a:endParaRPr lang="da-DK" sz="1200" dirty="0">
            <a:latin typeface="+mn-lt"/>
          </a:endParaRPr>
        </a:p>
        <a:p>
          <a:pPr rtl="0"/>
          <a:r>
            <a:rPr lang="da-DK" sz="1200" dirty="0">
              <a:latin typeface="+mn-lt"/>
            </a:rPr>
            <a:t>3. Miljø: </a:t>
          </a:r>
        </a:p>
        <a:p>
          <a:r>
            <a:rPr lang="da-DK" sz="1200" dirty="0">
              <a:latin typeface="+mn-lt"/>
            </a:rPr>
            <a:t>Skabe stemning, føle sig veltilpas</a:t>
          </a:r>
        </a:p>
      </dgm:t>
    </dgm:pt>
    <dgm:pt modelId="{A75349A2-A420-7040-8607-60C47DD0FBF3}" type="parTrans" cxnId="{72C452F9-6CAA-114C-BAC3-84C6F79D4E7F}">
      <dgm:prSet/>
      <dgm:spPr/>
      <dgm:t>
        <a:bodyPr/>
        <a:lstStyle/>
        <a:p>
          <a:endParaRPr lang="da-DK"/>
        </a:p>
      </dgm:t>
    </dgm:pt>
    <dgm:pt modelId="{B80C0A97-FEED-D44C-A5B9-45B8591C0FAB}" type="sibTrans" cxnId="{72C452F9-6CAA-114C-BAC3-84C6F79D4E7F}">
      <dgm:prSet/>
      <dgm:spPr/>
      <dgm:t>
        <a:bodyPr/>
        <a:lstStyle/>
        <a:p>
          <a:endParaRPr lang="da-DK"/>
        </a:p>
      </dgm:t>
    </dgm:pt>
    <dgm:pt modelId="{D545748A-C7D1-CD4E-ABD5-2244461E0955}" type="pres">
      <dgm:prSet presAssocID="{E4FF0CF5-2E4E-DA4C-B10C-4F0D53F866A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5CC08B-C36F-504E-8FA6-F2CB190BA184}" type="pres">
      <dgm:prSet presAssocID="{E4FF0CF5-2E4E-DA4C-B10C-4F0D53F866AB}" presName="matrix" presStyleCnt="0"/>
      <dgm:spPr/>
    </dgm:pt>
    <dgm:pt modelId="{B70F6887-6F7F-AF4F-99D7-83A0953382E5}" type="pres">
      <dgm:prSet presAssocID="{E4FF0CF5-2E4E-DA4C-B10C-4F0D53F866AB}" presName="tile1" presStyleLbl="node1" presStyleIdx="0" presStyleCnt="4"/>
      <dgm:spPr/>
    </dgm:pt>
    <dgm:pt modelId="{524ED464-CDDD-FE4D-BD40-B59B0856586E}" type="pres">
      <dgm:prSet presAssocID="{E4FF0CF5-2E4E-DA4C-B10C-4F0D53F866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813EB7D-7239-C446-8482-FE725CC75248}" type="pres">
      <dgm:prSet presAssocID="{E4FF0CF5-2E4E-DA4C-B10C-4F0D53F866AB}" presName="tile2" presStyleLbl="node1" presStyleIdx="1" presStyleCnt="4"/>
      <dgm:spPr/>
    </dgm:pt>
    <dgm:pt modelId="{59A7CF4F-1938-B644-833E-19CCC96D9CA6}" type="pres">
      <dgm:prSet presAssocID="{E4FF0CF5-2E4E-DA4C-B10C-4F0D53F866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451AC79-E238-5648-A074-B9655EF739B0}" type="pres">
      <dgm:prSet presAssocID="{E4FF0CF5-2E4E-DA4C-B10C-4F0D53F866AB}" presName="tile3" presStyleLbl="node1" presStyleIdx="2" presStyleCnt="4"/>
      <dgm:spPr/>
    </dgm:pt>
    <dgm:pt modelId="{21414C63-2582-194A-80D4-BFA9E3A16037}" type="pres">
      <dgm:prSet presAssocID="{E4FF0CF5-2E4E-DA4C-B10C-4F0D53F866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250959-1846-194A-A3C8-26739B09E38F}" type="pres">
      <dgm:prSet presAssocID="{E4FF0CF5-2E4E-DA4C-B10C-4F0D53F866AB}" presName="tile4" presStyleLbl="node1" presStyleIdx="3" presStyleCnt="4"/>
      <dgm:spPr/>
    </dgm:pt>
    <dgm:pt modelId="{A2151ADF-49D7-9A49-B650-CBC87D6F06CC}" type="pres">
      <dgm:prSet presAssocID="{E4FF0CF5-2E4E-DA4C-B10C-4F0D53F866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2D646FA-37B3-4846-8BB2-DA7D2ED8C6CD}" type="pres">
      <dgm:prSet presAssocID="{E4FF0CF5-2E4E-DA4C-B10C-4F0D53F866A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3BA4422-C606-934D-B4FA-A54F93F48EE5}" type="presOf" srcId="{F3264865-3121-7F4E-8252-D901978B9140}" destId="{6D250959-1846-194A-A3C8-26739B09E38F}" srcOrd="0" destOrd="0" presId="urn:microsoft.com/office/officeart/2005/8/layout/matrix1"/>
    <dgm:cxn modelId="{48DB2128-D6C0-2144-8621-5142236B0F32}" srcId="{3D128130-6F57-214C-A5F0-BF50198E3BB6}" destId="{03A6DB8A-8DAA-D147-BC06-14D080B821C4}" srcOrd="1" destOrd="0" parTransId="{148C3706-F4D0-F843-AFDE-3521EC4E776F}" sibTransId="{4DDDE334-A974-AB41-A1C4-2920079EC357}"/>
    <dgm:cxn modelId="{EFCF0D33-AED8-8149-AD2D-50FA09A979FC}" type="presOf" srcId="{03A6DB8A-8DAA-D147-BC06-14D080B821C4}" destId="{7813EB7D-7239-C446-8482-FE725CC75248}" srcOrd="0" destOrd="0" presId="urn:microsoft.com/office/officeart/2005/8/layout/matrix1"/>
    <dgm:cxn modelId="{6739B552-2D46-634A-9DD9-147335C02A21}" type="presOf" srcId="{6B14D5C4-47A4-B947-9C74-C5C42364F0EB}" destId="{21414C63-2582-194A-80D4-BFA9E3A16037}" srcOrd="1" destOrd="0" presId="urn:microsoft.com/office/officeart/2005/8/layout/matrix1"/>
    <dgm:cxn modelId="{AF80B958-78B1-044C-8885-B8134CB194C8}" type="presOf" srcId="{E5ED0B63-752E-5749-9B63-516B99CB9BA0}" destId="{524ED464-CDDD-FE4D-BD40-B59B0856586E}" srcOrd="1" destOrd="0" presId="urn:microsoft.com/office/officeart/2005/8/layout/matrix1"/>
    <dgm:cxn modelId="{1B37CD7E-80B4-874E-8098-B19076AE8354}" srcId="{3D128130-6F57-214C-A5F0-BF50198E3BB6}" destId="{E5ED0B63-752E-5749-9B63-516B99CB9BA0}" srcOrd="0" destOrd="0" parTransId="{DE07B5A9-D692-E144-8F1F-F88D09762D7C}" sibTransId="{929FA7BD-8562-8042-A5E2-45834D7596F6}"/>
    <dgm:cxn modelId="{C8902B8A-889C-AA43-B92C-117D9A033A9D}" type="presOf" srcId="{3D128130-6F57-214C-A5F0-BF50198E3BB6}" destId="{62D646FA-37B3-4846-8BB2-DA7D2ED8C6CD}" srcOrd="0" destOrd="0" presId="urn:microsoft.com/office/officeart/2005/8/layout/matrix1"/>
    <dgm:cxn modelId="{1F8A6A99-31BD-3349-96AA-3A5FB7508B54}" type="presOf" srcId="{03A6DB8A-8DAA-D147-BC06-14D080B821C4}" destId="{59A7CF4F-1938-B644-833E-19CCC96D9CA6}" srcOrd="1" destOrd="0" presId="urn:microsoft.com/office/officeart/2005/8/layout/matrix1"/>
    <dgm:cxn modelId="{2B5EB09E-9D7B-5C41-807A-16113AD868D3}" srcId="{E4FF0CF5-2E4E-DA4C-B10C-4F0D53F866AB}" destId="{3D128130-6F57-214C-A5F0-BF50198E3BB6}" srcOrd="0" destOrd="0" parTransId="{0AC3D56E-67D1-8B44-8C92-F3A4F29C6BCC}" sibTransId="{9752311A-0BBB-C840-AF34-4854B0895F5A}"/>
    <dgm:cxn modelId="{57673EA7-6261-624B-A708-6BE9E8FF1039}" type="presOf" srcId="{E5ED0B63-752E-5749-9B63-516B99CB9BA0}" destId="{B70F6887-6F7F-AF4F-99D7-83A0953382E5}" srcOrd="0" destOrd="0" presId="urn:microsoft.com/office/officeart/2005/8/layout/matrix1"/>
    <dgm:cxn modelId="{74DD91C4-EF5B-824B-9197-4D950172C742}" type="presOf" srcId="{6B14D5C4-47A4-B947-9C74-C5C42364F0EB}" destId="{2451AC79-E238-5648-A074-B9655EF739B0}" srcOrd="0" destOrd="0" presId="urn:microsoft.com/office/officeart/2005/8/layout/matrix1"/>
    <dgm:cxn modelId="{3CAE6FC7-0697-0348-9E2E-013B1587403A}" type="presOf" srcId="{F3264865-3121-7F4E-8252-D901978B9140}" destId="{A2151ADF-49D7-9A49-B650-CBC87D6F06CC}" srcOrd="1" destOrd="0" presId="urn:microsoft.com/office/officeart/2005/8/layout/matrix1"/>
    <dgm:cxn modelId="{3B9B16E1-4053-324A-8DA2-685CF920C6D2}" srcId="{3D128130-6F57-214C-A5F0-BF50198E3BB6}" destId="{6B14D5C4-47A4-B947-9C74-C5C42364F0EB}" srcOrd="2" destOrd="0" parTransId="{1C417A92-892F-C54A-93F6-6F7F971D04F3}" sibTransId="{D344E98E-6465-F346-967E-D9951305CE58}"/>
    <dgm:cxn modelId="{37ADD2F4-5BF9-B94D-BFAD-BB5523C9953B}" type="presOf" srcId="{E4FF0CF5-2E4E-DA4C-B10C-4F0D53F866AB}" destId="{D545748A-C7D1-CD4E-ABD5-2244461E0955}" srcOrd="0" destOrd="0" presId="urn:microsoft.com/office/officeart/2005/8/layout/matrix1"/>
    <dgm:cxn modelId="{72C452F9-6CAA-114C-BAC3-84C6F79D4E7F}" srcId="{3D128130-6F57-214C-A5F0-BF50198E3BB6}" destId="{F3264865-3121-7F4E-8252-D901978B9140}" srcOrd="3" destOrd="0" parTransId="{A75349A2-A420-7040-8607-60C47DD0FBF3}" sibTransId="{B80C0A97-FEED-D44C-A5B9-45B8591C0FAB}"/>
    <dgm:cxn modelId="{5F818C0D-0DDB-4D49-B140-14BC867335B4}" type="presParOf" srcId="{D545748A-C7D1-CD4E-ABD5-2244461E0955}" destId="{8B5CC08B-C36F-504E-8FA6-F2CB190BA184}" srcOrd="0" destOrd="0" presId="urn:microsoft.com/office/officeart/2005/8/layout/matrix1"/>
    <dgm:cxn modelId="{C048AC3C-0B3D-A842-83B8-F4E368C4F6DB}" type="presParOf" srcId="{8B5CC08B-C36F-504E-8FA6-F2CB190BA184}" destId="{B70F6887-6F7F-AF4F-99D7-83A0953382E5}" srcOrd="0" destOrd="0" presId="urn:microsoft.com/office/officeart/2005/8/layout/matrix1"/>
    <dgm:cxn modelId="{D33D41E8-B0F5-7B4A-83CC-34A297642CC6}" type="presParOf" srcId="{8B5CC08B-C36F-504E-8FA6-F2CB190BA184}" destId="{524ED464-CDDD-FE4D-BD40-B59B0856586E}" srcOrd="1" destOrd="0" presId="urn:microsoft.com/office/officeart/2005/8/layout/matrix1"/>
    <dgm:cxn modelId="{C53196B3-8CF6-5341-9259-A7D7F733C2E2}" type="presParOf" srcId="{8B5CC08B-C36F-504E-8FA6-F2CB190BA184}" destId="{7813EB7D-7239-C446-8482-FE725CC75248}" srcOrd="2" destOrd="0" presId="urn:microsoft.com/office/officeart/2005/8/layout/matrix1"/>
    <dgm:cxn modelId="{E5B21B3D-2EEC-AF4C-8081-818A9049F778}" type="presParOf" srcId="{8B5CC08B-C36F-504E-8FA6-F2CB190BA184}" destId="{59A7CF4F-1938-B644-833E-19CCC96D9CA6}" srcOrd="3" destOrd="0" presId="urn:microsoft.com/office/officeart/2005/8/layout/matrix1"/>
    <dgm:cxn modelId="{9039098C-972E-7C49-8289-851CD421B3BF}" type="presParOf" srcId="{8B5CC08B-C36F-504E-8FA6-F2CB190BA184}" destId="{2451AC79-E238-5648-A074-B9655EF739B0}" srcOrd="4" destOrd="0" presId="urn:microsoft.com/office/officeart/2005/8/layout/matrix1"/>
    <dgm:cxn modelId="{271B154F-F7CC-0D4D-ADDF-38C3C4C0D249}" type="presParOf" srcId="{8B5CC08B-C36F-504E-8FA6-F2CB190BA184}" destId="{21414C63-2582-194A-80D4-BFA9E3A16037}" srcOrd="5" destOrd="0" presId="urn:microsoft.com/office/officeart/2005/8/layout/matrix1"/>
    <dgm:cxn modelId="{3DAA9781-069D-A046-923B-85FE79D843D5}" type="presParOf" srcId="{8B5CC08B-C36F-504E-8FA6-F2CB190BA184}" destId="{6D250959-1846-194A-A3C8-26739B09E38F}" srcOrd="6" destOrd="0" presId="urn:microsoft.com/office/officeart/2005/8/layout/matrix1"/>
    <dgm:cxn modelId="{D170CECD-1F02-C444-97A8-5EDF41BFCD0F}" type="presParOf" srcId="{8B5CC08B-C36F-504E-8FA6-F2CB190BA184}" destId="{A2151ADF-49D7-9A49-B650-CBC87D6F06CC}" srcOrd="7" destOrd="0" presId="urn:microsoft.com/office/officeart/2005/8/layout/matrix1"/>
    <dgm:cxn modelId="{20784567-805F-6C48-A25E-4DB4F7E36DC7}" type="presParOf" srcId="{D545748A-C7D1-CD4E-ABD5-2244461E0955}" destId="{62D646FA-37B3-4846-8BB2-DA7D2ED8C6C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99E44E-4690-4F7F-B2F4-B698ED297F63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ABD4CB8-24AC-42B7-B0A5-6723DA68B604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Formål, deltagere, miljø, form og roller</a:t>
          </a:r>
        </a:p>
        <a:p>
          <a:pPr>
            <a:lnSpc>
              <a:spcPct val="100000"/>
            </a:lnSpc>
          </a:pPr>
          <a:r>
            <a:rPr lang="en-US"/>
            <a:t>Alene 5 min</a:t>
          </a:r>
        </a:p>
      </dgm:t>
    </dgm:pt>
    <dgm:pt modelId="{74D5F818-F99A-4FD7-8FB5-F1BFC37E311A}" type="parTrans" cxnId="{443326CE-0BCD-4B47-939D-2037561BC04A}">
      <dgm:prSet/>
      <dgm:spPr/>
      <dgm:t>
        <a:bodyPr/>
        <a:lstStyle/>
        <a:p>
          <a:endParaRPr lang="en-US"/>
        </a:p>
      </dgm:t>
    </dgm:pt>
    <dgm:pt modelId="{FEC36728-09A7-40E1-929C-BCAF014FA809}" type="sibTrans" cxnId="{443326CE-0BCD-4B47-939D-2037561BC04A}">
      <dgm:prSet/>
      <dgm:spPr/>
      <dgm:t>
        <a:bodyPr/>
        <a:lstStyle/>
        <a:p>
          <a:endParaRPr lang="en-US"/>
        </a:p>
      </dgm:t>
    </dgm:pt>
    <dgm:pt modelId="{1315BE9C-DA55-44DB-9CAC-D0DC4C3B94D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Fremlæg for gruppen/bordet</a:t>
          </a:r>
        </a:p>
        <a:p>
          <a:pPr>
            <a:lnSpc>
              <a:spcPct val="100000"/>
            </a:lnSpc>
          </a:pPr>
          <a:r>
            <a:rPr lang="da-DK"/>
            <a:t> 2 min til hver</a:t>
          </a:r>
          <a:endParaRPr lang="en-US"/>
        </a:p>
      </dgm:t>
    </dgm:pt>
    <dgm:pt modelId="{9DD3E30A-4F8D-48E0-9E2D-A0611B1FD50D}" type="parTrans" cxnId="{0875F1CB-BC5D-4611-B10E-95E0DCB3C811}">
      <dgm:prSet/>
      <dgm:spPr/>
      <dgm:t>
        <a:bodyPr/>
        <a:lstStyle/>
        <a:p>
          <a:endParaRPr lang="en-US"/>
        </a:p>
      </dgm:t>
    </dgm:pt>
    <dgm:pt modelId="{ED019517-502E-44A7-BCA6-D1EA0D81D4A3}" type="sibTrans" cxnId="{0875F1CB-BC5D-4611-B10E-95E0DCB3C811}">
      <dgm:prSet/>
      <dgm:spPr/>
      <dgm:t>
        <a:bodyPr/>
        <a:lstStyle/>
        <a:p>
          <a:endParaRPr lang="en-US"/>
        </a:p>
      </dgm:t>
    </dgm:pt>
    <dgm:pt modelId="{D5A7D4E1-1975-4D74-945B-A8E6A311C1FC}" type="pres">
      <dgm:prSet presAssocID="{0599E44E-4690-4F7F-B2F4-B698ED297F63}" presName="root" presStyleCnt="0">
        <dgm:presLayoutVars>
          <dgm:dir/>
          <dgm:resizeHandles val="exact"/>
        </dgm:presLayoutVars>
      </dgm:prSet>
      <dgm:spPr/>
    </dgm:pt>
    <dgm:pt modelId="{629562B6-64C3-40FE-A86F-89C80D3BCDAD}" type="pres">
      <dgm:prSet presAssocID="{DABD4CB8-24AC-42B7-B0A5-6723DA68B604}" presName="compNode" presStyleCnt="0"/>
      <dgm:spPr/>
    </dgm:pt>
    <dgm:pt modelId="{8C3E6640-C8E3-44B0-AF2A-58394D386465}" type="pres">
      <dgm:prSet presAssocID="{DABD4CB8-24AC-42B7-B0A5-6723DA68B60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ur"/>
        </a:ext>
      </dgm:extLst>
    </dgm:pt>
    <dgm:pt modelId="{5D6B2D46-7C61-4A79-91B4-DE996DE0D00C}" type="pres">
      <dgm:prSet presAssocID="{DABD4CB8-24AC-42B7-B0A5-6723DA68B604}" presName="spaceRect" presStyleCnt="0"/>
      <dgm:spPr/>
    </dgm:pt>
    <dgm:pt modelId="{6BC6A0A8-56AF-4CE8-8CEF-FE93AD8D06C9}" type="pres">
      <dgm:prSet presAssocID="{DABD4CB8-24AC-42B7-B0A5-6723DA68B604}" presName="textRect" presStyleLbl="revTx" presStyleIdx="0" presStyleCnt="2">
        <dgm:presLayoutVars>
          <dgm:chMax val="1"/>
          <dgm:chPref val="1"/>
        </dgm:presLayoutVars>
      </dgm:prSet>
      <dgm:spPr/>
    </dgm:pt>
    <dgm:pt modelId="{A3F064F0-1EAE-403C-B9DC-165A614ECC97}" type="pres">
      <dgm:prSet presAssocID="{FEC36728-09A7-40E1-929C-BCAF014FA809}" presName="sibTrans" presStyleCnt="0"/>
      <dgm:spPr/>
    </dgm:pt>
    <dgm:pt modelId="{75D2FFFF-894C-480C-B501-8663A3B8C276}" type="pres">
      <dgm:prSet presAssocID="{1315BE9C-DA55-44DB-9CAC-D0DC4C3B94D7}" presName="compNode" presStyleCnt="0"/>
      <dgm:spPr/>
    </dgm:pt>
    <dgm:pt modelId="{29F0DDE7-BC97-4556-9652-DF46706351CE}" type="pres">
      <dgm:prSet presAssocID="{1315BE9C-DA55-44DB-9CAC-D0DC4C3B94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gere"/>
        </a:ext>
      </dgm:extLst>
    </dgm:pt>
    <dgm:pt modelId="{2CC0FF55-BCB4-4E51-882F-F2146CEA3825}" type="pres">
      <dgm:prSet presAssocID="{1315BE9C-DA55-44DB-9CAC-D0DC4C3B94D7}" presName="spaceRect" presStyleCnt="0"/>
      <dgm:spPr/>
    </dgm:pt>
    <dgm:pt modelId="{C1789563-DEB6-4E96-8D55-2F5F3CA6E96D}" type="pres">
      <dgm:prSet presAssocID="{1315BE9C-DA55-44DB-9CAC-D0DC4C3B94D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D3C7D0B-175B-43A8-B256-D988FCA71396}" type="presOf" srcId="{DABD4CB8-24AC-42B7-B0A5-6723DA68B604}" destId="{6BC6A0A8-56AF-4CE8-8CEF-FE93AD8D06C9}" srcOrd="0" destOrd="0" presId="urn:microsoft.com/office/officeart/2018/2/layout/IconLabelList"/>
    <dgm:cxn modelId="{ED49ECBD-E89A-4141-8A50-77A56D9CEB6E}" type="presOf" srcId="{1315BE9C-DA55-44DB-9CAC-D0DC4C3B94D7}" destId="{C1789563-DEB6-4E96-8D55-2F5F3CA6E96D}" srcOrd="0" destOrd="0" presId="urn:microsoft.com/office/officeart/2018/2/layout/IconLabelList"/>
    <dgm:cxn modelId="{06A6D6C0-F4C4-4833-9F24-B808070D88AA}" type="presOf" srcId="{0599E44E-4690-4F7F-B2F4-B698ED297F63}" destId="{D5A7D4E1-1975-4D74-945B-A8E6A311C1FC}" srcOrd="0" destOrd="0" presId="urn:microsoft.com/office/officeart/2018/2/layout/IconLabelList"/>
    <dgm:cxn modelId="{0875F1CB-BC5D-4611-B10E-95E0DCB3C811}" srcId="{0599E44E-4690-4F7F-B2F4-B698ED297F63}" destId="{1315BE9C-DA55-44DB-9CAC-D0DC4C3B94D7}" srcOrd="1" destOrd="0" parTransId="{9DD3E30A-4F8D-48E0-9E2D-A0611B1FD50D}" sibTransId="{ED019517-502E-44A7-BCA6-D1EA0D81D4A3}"/>
    <dgm:cxn modelId="{443326CE-0BCD-4B47-939D-2037561BC04A}" srcId="{0599E44E-4690-4F7F-B2F4-B698ED297F63}" destId="{DABD4CB8-24AC-42B7-B0A5-6723DA68B604}" srcOrd="0" destOrd="0" parTransId="{74D5F818-F99A-4FD7-8FB5-F1BFC37E311A}" sibTransId="{FEC36728-09A7-40E1-929C-BCAF014FA809}"/>
    <dgm:cxn modelId="{508128D9-08AE-44E4-B079-39245A7091B7}" type="presParOf" srcId="{D5A7D4E1-1975-4D74-945B-A8E6A311C1FC}" destId="{629562B6-64C3-40FE-A86F-89C80D3BCDAD}" srcOrd="0" destOrd="0" presId="urn:microsoft.com/office/officeart/2018/2/layout/IconLabelList"/>
    <dgm:cxn modelId="{B0143D4C-F19D-4E5A-8205-68C361E57C9E}" type="presParOf" srcId="{629562B6-64C3-40FE-A86F-89C80D3BCDAD}" destId="{8C3E6640-C8E3-44B0-AF2A-58394D386465}" srcOrd="0" destOrd="0" presId="urn:microsoft.com/office/officeart/2018/2/layout/IconLabelList"/>
    <dgm:cxn modelId="{22C41A11-7EBD-4D0D-A53C-20B1417A4E49}" type="presParOf" srcId="{629562B6-64C3-40FE-A86F-89C80D3BCDAD}" destId="{5D6B2D46-7C61-4A79-91B4-DE996DE0D00C}" srcOrd="1" destOrd="0" presId="urn:microsoft.com/office/officeart/2018/2/layout/IconLabelList"/>
    <dgm:cxn modelId="{D76F6819-2350-4B05-A8E0-4ABC9231609B}" type="presParOf" srcId="{629562B6-64C3-40FE-A86F-89C80D3BCDAD}" destId="{6BC6A0A8-56AF-4CE8-8CEF-FE93AD8D06C9}" srcOrd="2" destOrd="0" presId="urn:microsoft.com/office/officeart/2018/2/layout/IconLabelList"/>
    <dgm:cxn modelId="{7E34935C-8897-4992-9EF2-D0569F294B28}" type="presParOf" srcId="{D5A7D4E1-1975-4D74-945B-A8E6A311C1FC}" destId="{A3F064F0-1EAE-403C-B9DC-165A614ECC97}" srcOrd="1" destOrd="0" presId="urn:microsoft.com/office/officeart/2018/2/layout/IconLabelList"/>
    <dgm:cxn modelId="{537658AF-1D2B-497C-A147-61CF82975514}" type="presParOf" srcId="{D5A7D4E1-1975-4D74-945B-A8E6A311C1FC}" destId="{75D2FFFF-894C-480C-B501-8663A3B8C276}" srcOrd="2" destOrd="0" presId="urn:microsoft.com/office/officeart/2018/2/layout/IconLabelList"/>
    <dgm:cxn modelId="{A83AF772-52CE-4E25-92E3-FC453C70C1AD}" type="presParOf" srcId="{75D2FFFF-894C-480C-B501-8663A3B8C276}" destId="{29F0DDE7-BC97-4556-9652-DF46706351CE}" srcOrd="0" destOrd="0" presId="urn:microsoft.com/office/officeart/2018/2/layout/IconLabelList"/>
    <dgm:cxn modelId="{5E2787B6-8291-4B86-A795-044E857ACFB1}" type="presParOf" srcId="{75D2FFFF-894C-480C-B501-8663A3B8C276}" destId="{2CC0FF55-BCB4-4E51-882F-F2146CEA3825}" srcOrd="1" destOrd="0" presId="urn:microsoft.com/office/officeart/2018/2/layout/IconLabelList"/>
    <dgm:cxn modelId="{5B06AB08-7665-477E-855B-4ADBFD6615A6}" type="presParOf" srcId="{75D2FFFF-894C-480C-B501-8663A3B8C276}" destId="{C1789563-DEB6-4E96-8D55-2F5F3CA6E9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D930FD-20EF-4FE6-A3F3-E71584A33738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155EA6-33C9-4E1A-A932-F1E42FB5B8C6}">
      <dgm:prSet/>
      <dgm:spPr/>
      <dgm:t>
        <a:bodyPr/>
        <a:lstStyle/>
        <a:p>
          <a:r>
            <a:rPr lang="da-DK"/>
            <a:t>Reklametekst for kurset</a:t>
          </a:r>
          <a:endParaRPr lang="en-US"/>
        </a:p>
      </dgm:t>
    </dgm:pt>
    <dgm:pt modelId="{098223E0-68BE-4272-A123-67E65E4AC75E}" type="parTrans" cxnId="{EA486D18-4EC3-420B-A138-4C89E52A8346}">
      <dgm:prSet/>
      <dgm:spPr/>
      <dgm:t>
        <a:bodyPr/>
        <a:lstStyle/>
        <a:p>
          <a:endParaRPr lang="en-US"/>
        </a:p>
      </dgm:t>
    </dgm:pt>
    <dgm:pt modelId="{A588762C-7BA6-4577-BEDF-6AB30505A2A7}" type="sibTrans" cxnId="{EA486D18-4EC3-420B-A138-4C89E52A8346}">
      <dgm:prSet/>
      <dgm:spPr/>
      <dgm:t>
        <a:bodyPr/>
        <a:lstStyle/>
        <a:p>
          <a:endParaRPr lang="en-US"/>
        </a:p>
      </dgm:t>
    </dgm:pt>
    <dgm:pt modelId="{6C3513C3-8BFD-43F2-9890-4691D7E8E521}">
      <dgm:prSet/>
      <dgm:spPr/>
      <dgm:t>
        <a:bodyPr/>
        <a:lstStyle/>
        <a:p>
          <a:r>
            <a:rPr lang="da-DK"/>
            <a:t>Skal målrettes målgruppen</a:t>
          </a:r>
          <a:endParaRPr lang="en-US"/>
        </a:p>
      </dgm:t>
    </dgm:pt>
    <dgm:pt modelId="{BD370BB1-F382-4545-8561-36EC4378E018}" type="parTrans" cxnId="{A040A88E-5A30-4722-8185-6299B66BF123}">
      <dgm:prSet/>
      <dgm:spPr/>
      <dgm:t>
        <a:bodyPr/>
        <a:lstStyle/>
        <a:p>
          <a:endParaRPr lang="en-US"/>
        </a:p>
      </dgm:t>
    </dgm:pt>
    <dgm:pt modelId="{18594418-348B-4794-936A-9166A8965741}" type="sibTrans" cxnId="{A040A88E-5A30-4722-8185-6299B66BF123}">
      <dgm:prSet/>
      <dgm:spPr/>
      <dgm:t>
        <a:bodyPr/>
        <a:lstStyle/>
        <a:p>
          <a:endParaRPr lang="en-US"/>
        </a:p>
      </dgm:t>
    </dgm:pt>
    <dgm:pt modelId="{9D8DF3B8-A89F-4992-95E2-A6C9B90320A3}">
      <dgm:prSet/>
      <dgm:spPr/>
      <dgm:t>
        <a:bodyPr/>
        <a:lstStyle/>
        <a:p>
          <a:r>
            <a:rPr lang="da-DK"/>
            <a:t>Ikke for lang</a:t>
          </a:r>
          <a:endParaRPr lang="en-US"/>
        </a:p>
      </dgm:t>
    </dgm:pt>
    <dgm:pt modelId="{16AEC055-ECBE-42EC-9726-CDE0F2FCB971}" type="parTrans" cxnId="{1E9DF939-FC3F-4265-A573-21C37102BCCF}">
      <dgm:prSet/>
      <dgm:spPr/>
      <dgm:t>
        <a:bodyPr/>
        <a:lstStyle/>
        <a:p>
          <a:endParaRPr lang="en-US"/>
        </a:p>
      </dgm:t>
    </dgm:pt>
    <dgm:pt modelId="{A21110EF-50AC-4EF4-8C58-D1D894F6319D}" type="sibTrans" cxnId="{1E9DF939-FC3F-4265-A573-21C37102BCCF}">
      <dgm:prSet/>
      <dgm:spPr/>
      <dgm:t>
        <a:bodyPr/>
        <a:lstStyle/>
        <a:p>
          <a:endParaRPr lang="en-US"/>
        </a:p>
      </dgm:t>
    </dgm:pt>
    <dgm:pt modelId="{D6477858-2BD1-45C8-8778-0EE7789203D8}">
      <dgm:prSet/>
      <dgm:spPr/>
      <dgm:t>
        <a:bodyPr/>
        <a:lstStyle/>
        <a:p>
          <a:r>
            <a:rPr lang="da-DK"/>
            <a:t>Gerne direkte sprog</a:t>
          </a:r>
          <a:endParaRPr lang="en-US"/>
        </a:p>
      </dgm:t>
    </dgm:pt>
    <dgm:pt modelId="{076532D2-AAE0-4C2F-8986-972EB297EC09}" type="parTrans" cxnId="{F2D1E849-13A2-44A3-9D29-A63E63984E7F}">
      <dgm:prSet/>
      <dgm:spPr/>
      <dgm:t>
        <a:bodyPr/>
        <a:lstStyle/>
        <a:p>
          <a:endParaRPr lang="en-US"/>
        </a:p>
      </dgm:t>
    </dgm:pt>
    <dgm:pt modelId="{23DBCED8-2007-4616-AD09-9AA4F3D4A287}" type="sibTrans" cxnId="{F2D1E849-13A2-44A3-9D29-A63E63984E7F}">
      <dgm:prSet/>
      <dgm:spPr/>
      <dgm:t>
        <a:bodyPr/>
        <a:lstStyle/>
        <a:p>
          <a:endParaRPr lang="en-US"/>
        </a:p>
      </dgm:t>
    </dgm:pt>
    <dgm:pt modelId="{C4A8126B-744E-48AD-AB56-DD8C74E95F26}">
      <dgm:prSet/>
      <dgm:spPr/>
      <dgm:t>
        <a:bodyPr/>
        <a:lstStyle/>
        <a:p>
          <a:r>
            <a:rPr lang="da-DK"/>
            <a:t>Whats in it for me?</a:t>
          </a:r>
          <a:endParaRPr lang="en-US"/>
        </a:p>
      </dgm:t>
    </dgm:pt>
    <dgm:pt modelId="{58534160-16BA-490B-92B8-1E68092889CD}" type="parTrans" cxnId="{8D460C26-4B56-426B-9FA8-2FC5B20EB702}">
      <dgm:prSet/>
      <dgm:spPr/>
      <dgm:t>
        <a:bodyPr/>
        <a:lstStyle/>
        <a:p>
          <a:endParaRPr lang="en-US"/>
        </a:p>
      </dgm:t>
    </dgm:pt>
    <dgm:pt modelId="{E4BF6A77-B1C4-4A08-B3A9-1CA25A82319C}" type="sibTrans" cxnId="{8D460C26-4B56-426B-9FA8-2FC5B20EB702}">
      <dgm:prSet/>
      <dgm:spPr/>
      <dgm:t>
        <a:bodyPr/>
        <a:lstStyle/>
        <a:p>
          <a:endParaRPr lang="en-US"/>
        </a:p>
      </dgm:t>
    </dgm:pt>
    <dgm:pt modelId="{20A3DFF0-3B61-4986-BCE5-706E97A801ED}">
      <dgm:prSet/>
      <dgm:spPr/>
      <dgm:t>
        <a:bodyPr/>
        <a:lstStyle/>
        <a:p>
          <a:r>
            <a:rPr lang="da-DK"/>
            <a:t>Husk titel, målgruppe, underviser og kursusleder</a:t>
          </a:r>
          <a:endParaRPr lang="en-US"/>
        </a:p>
      </dgm:t>
    </dgm:pt>
    <dgm:pt modelId="{91C1DDA5-E8C1-4B20-9A5F-3C3D0318C122}" type="parTrans" cxnId="{182A7D96-3BE3-4863-92E6-1AE7D27DD626}">
      <dgm:prSet/>
      <dgm:spPr/>
      <dgm:t>
        <a:bodyPr/>
        <a:lstStyle/>
        <a:p>
          <a:endParaRPr lang="en-US"/>
        </a:p>
      </dgm:t>
    </dgm:pt>
    <dgm:pt modelId="{2A9C2BA7-214A-4E12-AED5-B1E55FEC23C6}" type="sibTrans" cxnId="{182A7D96-3BE3-4863-92E6-1AE7D27DD626}">
      <dgm:prSet/>
      <dgm:spPr/>
      <dgm:t>
        <a:bodyPr/>
        <a:lstStyle/>
        <a:p>
          <a:endParaRPr lang="en-US"/>
        </a:p>
      </dgm:t>
    </dgm:pt>
    <dgm:pt modelId="{737547BF-09AE-BB42-95F6-81C41D0A08CD}" type="pres">
      <dgm:prSet presAssocID="{DED930FD-20EF-4FE6-A3F3-E71584A33738}" presName="diagram" presStyleCnt="0">
        <dgm:presLayoutVars>
          <dgm:dir/>
          <dgm:resizeHandles val="exact"/>
        </dgm:presLayoutVars>
      </dgm:prSet>
      <dgm:spPr/>
    </dgm:pt>
    <dgm:pt modelId="{F89C5FB9-7D11-DE4F-99D6-E17A8FEB6915}" type="pres">
      <dgm:prSet presAssocID="{57155EA6-33C9-4E1A-A932-F1E42FB5B8C6}" presName="node" presStyleLbl="node1" presStyleIdx="0" presStyleCnt="6">
        <dgm:presLayoutVars>
          <dgm:bulletEnabled val="1"/>
        </dgm:presLayoutVars>
      </dgm:prSet>
      <dgm:spPr/>
    </dgm:pt>
    <dgm:pt modelId="{2DF88EA9-925C-B54C-9411-F043042B6135}" type="pres">
      <dgm:prSet presAssocID="{A588762C-7BA6-4577-BEDF-6AB30505A2A7}" presName="sibTrans" presStyleCnt="0"/>
      <dgm:spPr/>
    </dgm:pt>
    <dgm:pt modelId="{FC861DA1-F2A8-154C-A1D6-8DD46BE37E2B}" type="pres">
      <dgm:prSet presAssocID="{6C3513C3-8BFD-43F2-9890-4691D7E8E521}" presName="node" presStyleLbl="node1" presStyleIdx="1" presStyleCnt="6">
        <dgm:presLayoutVars>
          <dgm:bulletEnabled val="1"/>
        </dgm:presLayoutVars>
      </dgm:prSet>
      <dgm:spPr/>
    </dgm:pt>
    <dgm:pt modelId="{935DC50A-D18D-404F-B158-927B748C2FA1}" type="pres">
      <dgm:prSet presAssocID="{18594418-348B-4794-936A-9166A8965741}" presName="sibTrans" presStyleCnt="0"/>
      <dgm:spPr/>
    </dgm:pt>
    <dgm:pt modelId="{F8D6E792-2A5B-F54A-8CC5-17484C2275DE}" type="pres">
      <dgm:prSet presAssocID="{9D8DF3B8-A89F-4992-95E2-A6C9B90320A3}" presName="node" presStyleLbl="node1" presStyleIdx="2" presStyleCnt="6">
        <dgm:presLayoutVars>
          <dgm:bulletEnabled val="1"/>
        </dgm:presLayoutVars>
      </dgm:prSet>
      <dgm:spPr/>
    </dgm:pt>
    <dgm:pt modelId="{CDB08CD8-636D-D34A-B47B-36FA262F1864}" type="pres">
      <dgm:prSet presAssocID="{A21110EF-50AC-4EF4-8C58-D1D894F6319D}" presName="sibTrans" presStyleCnt="0"/>
      <dgm:spPr/>
    </dgm:pt>
    <dgm:pt modelId="{F8D92E40-1DD0-4949-9C0A-28D9147C2798}" type="pres">
      <dgm:prSet presAssocID="{D6477858-2BD1-45C8-8778-0EE7789203D8}" presName="node" presStyleLbl="node1" presStyleIdx="3" presStyleCnt="6">
        <dgm:presLayoutVars>
          <dgm:bulletEnabled val="1"/>
        </dgm:presLayoutVars>
      </dgm:prSet>
      <dgm:spPr/>
    </dgm:pt>
    <dgm:pt modelId="{42521617-BFE5-D247-B2CF-F54A3C4DF031}" type="pres">
      <dgm:prSet presAssocID="{23DBCED8-2007-4616-AD09-9AA4F3D4A287}" presName="sibTrans" presStyleCnt="0"/>
      <dgm:spPr/>
    </dgm:pt>
    <dgm:pt modelId="{9B1D7173-3384-1F4E-B7A0-B289986518FE}" type="pres">
      <dgm:prSet presAssocID="{C4A8126B-744E-48AD-AB56-DD8C74E95F26}" presName="node" presStyleLbl="node1" presStyleIdx="4" presStyleCnt="6">
        <dgm:presLayoutVars>
          <dgm:bulletEnabled val="1"/>
        </dgm:presLayoutVars>
      </dgm:prSet>
      <dgm:spPr/>
    </dgm:pt>
    <dgm:pt modelId="{3D12DEBE-685A-1D4A-8BA9-5582BECF0975}" type="pres">
      <dgm:prSet presAssocID="{E4BF6A77-B1C4-4A08-B3A9-1CA25A82319C}" presName="sibTrans" presStyleCnt="0"/>
      <dgm:spPr/>
    </dgm:pt>
    <dgm:pt modelId="{1456EE6C-9380-6E4C-AAE0-B371C83A1ACF}" type="pres">
      <dgm:prSet presAssocID="{20A3DFF0-3B61-4986-BCE5-706E97A801ED}" presName="node" presStyleLbl="node1" presStyleIdx="5" presStyleCnt="6">
        <dgm:presLayoutVars>
          <dgm:bulletEnabled val="1"/>
        </dgm:presLayoutVars>
      </dgm:prSet>
      <dgm:spPr/>
    </dgm:pt>
  </dgm:ptLst>
  <dgm:cxnLst>
    <dgm:cxn modelId="{EA486D18-4EC3-420B-A138-4C89E52A8346}" srcId="{DED930FD-20EF-4FE6-A3F3-E71584A33738}" destId="{57155EA6-33C9-4E1A-A932-F1E42FB5B8C6}" srcOrd="0" destOrd="0" parTransId="{098223E0-68BE-4272-A123-67E65E4AC75E}" sibTransId="{A588762C-7BA6-4577-BEDF-6AB30505A2A7}"/>
    <dgm:cxn modelId="{DD04941D-2EF8-384A-916C-53A922E194FA}" type="presOf" srcId="{6C3513C3-8BFD-43F2-9890-4691D7E8E521}" destId="{FC861DA1-F2A8-154C-A1D6-8DD46BE37E2B}" srcOrd="0" destOrd="0" presId="urn:microsoft.com/office/officeart/2005/8/layout/default"/>
    <dgm:cxn modelId="{8D460C26-4B56-426B-9FA8-2FC5B20EB702}" srcId="{DED930FD-20EF-4FE6-A3F3-E71584A33738}" destId="{C4A8126B-744E-48AD-AB56-DD8C74E95F26}" srcOrd="4" destOrd="0" parTransId="{58534160-16BA-490B-92B8-1E68092889CD}" sibTransId="{E4BF6A77-B1C4-4A08-B3A9-1CA25A82319C}"/>
    <dgm:cxn modelId="{1E9DF939-FC3F-4265-A573-21C37102BCCF}" srcId="{DED930FD-20EF-4FE6-A3F3-E71584A33738}" destId="{9D8DF3B8-A89F-4992-95E2-A6C9B90320A3}" srcOrd="2" destOrd="0" parTransId="{16AEC055-ECBE-42EC-9726-CDE0F2FCB971}" sibTransId="{A21110EF-50AC-4EF4-8C58-D1D894F6319D}"/>
    <dgm:cxn modelId="{37BAF05C-8AC0-6440-918E-C57115A3BAFE}" type="presOf" srcId="{C4A8126B-744E-48AD-AB56-DD8C74E95F26}" destId="{9B1D7173-3384-1F4E-B7A0-B289986518FE}" srcOrd="0" destOrd="0" presId="urn:microsoft.com/office/officeart/2005/8/layout/default"/>
    <dgm:cxn modelId="{62104E47-A248-404D-9D67-563349F08320}" type="presOf" srcId="{9D8DF3B8-A89F-4992-95E2-A6C9B90320A3}" destId="{F8D6E792-2A5B-F54A-8CC5-17484C2275DE}" srcOrd="0" destOrd="0" presId="urn:microsoft.com/office/officeart/2005/8/layout/default"/>
    <dgm:cxn modelId="{F2D1E849-13A2-44A3-9D29-A63E63984E7F}" srcId="{DED930FD-20EF-4FE6-A3F3-E71584A33738}" destId="{D6477858-2BD1-45C8-8778-0EE7789203D8}" srcOrd="3" destOrd="0" parTransId="{076532D2-AAE0-4C2F-8986-972EB297EC09}" sibTransId="{23DBCED8-2007-4616-AD09-9AA4F3D4A287}"/>
    <dgm:cxn modelId="{B5A03570-68DB-0C42-B36B-DA6A899F9A45}" type="presOf" srcId="{D6477858-2BD1-45C8-8778-0EE7789203D8}" destId="{F8D92E40-1DD0-4949-9C0A-28D9147C2798}" srcOrd="0" destOrd="0" presId="urn:microsoft.com/office/officeart/2005/8/layout/default"/>
    <dgm:cxn modelId="{A040A88E-5A30-4722-8185-6299B66BF123}" srcId="{DED930FD-20EF-4FE6-A3F3-E71584A33738}" destId="{6C3513C3-8BFD-43F2-9890-4691D7E8E521}" srcOrd="1" destOrd="0" parTransId="{BD370BB1-F382-4545-8561-36EC4378E018}" sibTransId="{18594418-348B-4794-936A-9166A8965741}"/>
    <dgm:cxn modelId="{2E548592-9A7E-944A-AC34-419A19754C1E}" type="presOf" srcId="{DED930FD-20EF-4FE6-A3F3-E71584A33738}" destId="{737547BF-09AE-BB42-95F6-81C41D0A08CD}" srcOrd="0" destOrd="0" presId="urn:microsoft.com/office/officeart/2005/8/layout/default"/>
    <dgm:cxn modelId="{182A7D96-3BE3-4863-92E6-1AE7D27DD626}" srcId="{DED930FD-20EF-4FE6-A3F3-E71584A33738}" destId="{20A3DFF0-3B61-4986-BCE5-706E97A801ED}" srcOrd="5" destOrd="0" parTransId="{91C1DDA5-E8C1-4B20-9A5F-3C3D0318C122}" sibTransId="{2A9C2BA7-214A-4E12-AED5-B1E55FEC23C6}"/>
    <dgm:cxn modelId="{D611F4D1-860E-B246-B19A-C394083AF26E}" type="presOf" srcId="{20A3DFF0-3B61-4986-BCE5-706E97A801ED}" destId="{1456EE6C-9380-6E4C-AAE0-B371C83A1ACF}" srcOrd="0" destOrd="0" presId="urn:microsoft.com/office/officeart/2005/8/layout/default"/>
    <dgm:cxn modelId="{B7FDE0E7-C270-794F-9C1C-62F3F429CA9D}" type="presOf" srcId="{57155EA6-33C9-4E1A-A932-F1E42FB5B8C6}" destId="{F89C5FB9-7D11-DE4F-99D6-E17A8FEB6915}" srcOrd="0" destOrd="0" presId="urn:microsoft.com/office/officeart/2005/8/layout/default"/>
    <dgm:cxn modelId="{46285329-E201-254B-A5BD-60C8DA63F112}" type="presParOf" srcId="{737547BF-09AE-BB42-95F6-81C41D0A08CD}" destId="{F89C5FB9-7D11-DE4F-99D6-E17A8FEB6915}" srcOrd="0" destOrd="0" presId="urn:microsoft.com/office/officeart/2005/8/layout/default"/>
    <dgm:cxn modelId="{5E199653-3F16-2143-8C46-13ABF0B67D66}" type="presParOf" srcId="{737547BF-09AE-BB42-95F6-81C41D0A08CD}" destId="{2DF88EA9-925C-B54C-9411-F043042B6135}" srcOrd="1" destOrd="0" presId="urn:microsoft.com/office/officeart/2005/8/layout/default"/>
    <dgm:cxn modelId="{138CCD1A-DE55-8E47-9AD1-BCA1E9ECA3CA}" type="presParOf" srcId="{737547BF-09AE-BB42-95F6-81C41D0A08CD}" destId="{FC861DA1-F2A8-154C-A1D6-8DD46BE37E2B}" srcOrd="2" destOrd="0" presId="urn:microsoft.com/office/officeart/2005/8/layout/default"/>
    <dgm:cxn modelId="{6D9FBA11-2357-CA49-B81B-B0293A4579D2}" type="presParOf" srcId="{737547BF-09AE-BB42-95F6-81C41D0A08CD}" destId="{935DC50A-D18D-404F-B158-927B748C2FA1}" srcOrd="3" destOrd="0" presId="urn:microsoft.com/office/officeart/2005/8/layout/default"/>
    <dgm:cxn modelId="{907005E6-4141-9445-A17C-91321543C656}" type="presParOf" srcId="{737547BF-09AE-BB42-95F6-81C41D0A08CD}" destId="{F8D6E792-2A5B-F54A-8CC5-17484C2275DE}" srcOrd="4" destOrd="0" presId="urn:microsoft.com/office/officeart/2005/8/layout/default"/>
    <dgm:cxn modelId="{B91EE1CB-698B-2F47-803C-36EBF67EC6B5}" type="presParOf" srcId="{737547BF-09AE-BB42-95F6-81C41D0A08CD}" destId="{CDB08CD8-636D-D34A-B47B-36FA262F1864}" srcOrd="5" destOrd="0" presId="urn:microsoft.com/office/officeart/2005/8/layout/default"/>
    <dgm:cxn modelId="{ABE9BC25-5181-D847-8B0A-D45CA11E8211}" type="presParOf" srcId="{737547BF-09AE-BB42-95F6-81C41D0A08CD}" destId="{F8D92E40-1DD0-4949-9C0A-28D9147C2798}" srcOrd="6" destOrd="0" presId="urn:microsoft.com/office/officeart/2005/8/layout/default"/>
    <dgm:cxn modelId="{2768141A-FF73-194C-855B-51E04F641903}" type="presParOf" srcId="{737547BF-09AE-BB42-95F6-81C41D0A08CD}" destId="{42521617-BFE5-D247-B2CF-F54A3C4DF031}" srcOrd="7" destOrd="0" presId="urn:microsoft.com/office/officeart/2005/8/layout/default"/>
    <dgm:cxn modelId="{5BD5CD7E-7E50-AA4A-A99E-0629CFC9641C}" type="presParOf" srcId="{737547BF-09AE-BB42-95F6-81C41D0A08CD}" destId="{9B1D7173-3384-1F4E-B7A0-B289986518FE}" srcOrd="8" destOrd="0" presId="urn:microsoft.com/office/officeart/2005/8/layout/default"/>
    <dgm:cxn modelId="{DB302870-EC51-4440-85D4-883C05600126}" type="presParOf" srcId="{737547BF-09AE-BB42-95F6-81C41D0A08CD}" destId="{3D12DEBE-685A-1D4A-8BA9-5582BECF0975}" srcOrd="9" destOrd="0" presId="urn:microsoft.com/office/officeart/2005/8/layout/default"/>
    <dgm:cxn modelId="{1F5BA143-9F3E-2646-95F0-560D25097AD4}" type="presParOf" srcId="{737547BF-09AE-BB42-95F6-81C41D0A08CD}" destId="{1456EE6C-9380-6E4C-AAE0-B371C83A1AC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B013BE-7F9E-4A1E-8E0C-6FEB5888EA0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9DAF865-8874-4AB2-8FF1-42623F535DD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/>
            <a:t>Individuelt</a:t>
          </a:r>
          <a:endParaRPr lang="da-DK"/>
        </a:p>
        <a:p>
          <a:pPr>
            <a:lnSpc>
              <a:spcPct val="100000"/>
            </a:lnSpc>
          </a:pPr>
          <a:r>
            <a:rPr lang="da-DK">
              <a:latin typeface="Montserrat Bold"/>
            </a:rPr>
            <a:t> </a:t>
          </a:r>
          <a:r>
            <a:rPr lang="da-DK"/>
            <a:t>10 min.</a:t>
          </a:r>
          <a:endParaRPr lang="en-US"/>
        </a:p>
      </dgm:t>
    </dgm:pt>
    <dgm:pt modelId="{14193EE3-1E65-4B9E-8334-9759012E4B9A}" type="parTrans" cxnId="{DC84B3A5-93DB-4340-923C-9E99E9731EAC}">
      <dgm:prSet/>
      <dgm:spPr/>
      <dgm:t>
        <a:bodyPr/>
        <a:lstStyle/>
        <a:p>
          <a:endParaRPr lang="en-US"/>
        </a:p>
      </dgm:t>
    </dgm:pt>
    <dgm:pt modelId="{7EFE450C-9074-49DD-B09A-46C2FDA481C4}" type="sibTrans" cxnId="{DC84B3A5-93DB-4340-923C-9E99E9731EAC}">
      <dgm:prSet/>
      <dgm:spPr/>
      <dgm:t>
        <a:bodyPr/>
        <a:lstStyle/>
        <a:p>
          <a:endParaRPr lang="en-US"/>
        </a:p>
      </dgm:t>
    </dgm:pt>
    <dgm:pt modelId="{605F3760-FAE3-4A12-B4F6-D359D237EF4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>
              <a:latin typeface="Montserrat Bold"/>
            </a:rPr>
            <a:t>Gruppe</a:t>
          </a:r>
          <a:endParaRPr lang="da-DK"/>
        </a:p>
        <a:p>
          <a:pPr>
            <a:lnSpc>
              <a:spcPct val="100000"/>
            </a:lnSpc>
          </a:pPr>
          <a:r>
            <a:rPr lang="da-DK">
              <a:latin typeface="Montserrat Bold"/>
            </a:rPr>
            <a:t> </a:t>
          </a:r>
          <a:r>
            <a:rPr lang="da-DK"/>
            <a:t>25 min.</a:t>
          </a:r>
          <a:endParaRPr lang="en-US"/>
        </a:p>
      </dgm:t>
    </dgm:pt>
    <dgm:pt modelId="{97FC5DE1-1CE0-4E8A-9B64-047E30F9CC5B}" type="parTrans" cxnId="{46B6C081-0823-4D7E-ACC9-E2FC2A6A257F}">
      <dgm:prSet/>
      <dgm:spPr/>
      <dgm:t>
        <a:bodyPr/>
        <a:lstStyle/>
        <a:p>
          <a:endParaRPr lang="en-US"/>
        </a:p>
      </dgm:t>
    </dgm:pt>
    <dgm:pt modelId="{904BAD45-785E-4F51-86ED-4A5DD4636355}" type="sibTrans" cxnId="{46B6C081-0823-4D7E-ACC9-E2FC2A6A257F}">
      <dgm:prSet/>
      <dgm:spPr/>
      <dgm:t>
        <a:bodyPr/>
        <a:lstStyle/>
        <a:p>
          <a:endParaRPr lang="en-US"/>
        </a:p>
      </dgm:t>
    </dgm:pt>
    <dgm:pt modelId="{963149FE-BBA5-4339-805C-C22EC41D2448}" type="pres">
      <dgm:prSet presAssocID="{00B013BE-7F9E-4A1E-8E0C-6FEB5888EA0F}" presName="root" presStyleCnt="0">
        <dgm:presLayoutVars>
          <dgm:dir/>
          <dgm:resizeHandles val="exact"/>
        </dgm:presLayoutVars>
      </dgm:prSet>
      <dgm:spPr/>
    </dgm:pt>
    <dgm:pt modelId="{1395AA50-7806-430A-891D-ABCA7EFDE038}" type="pres">
      <dgm:prSet presAssocID="{69DAF865-8874-4AB2-8FF1-42623F535DD7}" presName="compNode" presStyleCnt="0"/>
      <dgm:spPr/>
    </dgm:pt>
    <dgm:pt modelId="{BDC791C2-F9D6-4BB6-85FE-3802EEA297BD}" type="pres">
      <dgm:prSet presAssocID="{69DAF865-8874-4AB2-8FF1-42623F535DD7}" presName="iconRect" presStyleLbl="node1" presStyleIdx="0" presStyleCnt="2" custLinFactX="100000" custLinFactNeighborX="165924" custLinFactNeighborY="-57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gere"/>
        </a:ext>
      </dgm:extLst>
    </dgm:pt>
    <dgm:pt modelId="{74598982-B6EA-4D4A-8026-722D107E66A1}" type="pres">
      <dgm:prSet presAssocID="{69DAF865-8874-4AB2-8FF1-42623F535DD7}" presName="spaceRect" presStyleCnt="0"/>
      <dgm:spPr/>
    </dgm:pt>
    <dgm:pt modelId="{6846194E-1218-43B1-B364-BB71C14580A7}" type="pres">
      <dgm:prSet presAssocID="{69DAF865-8874-4AB2-8FF1-42623F535DD7}" presName="textRect" presStyleLbl="revTx" presStyleIdx="0" presStyleCnt="2">
        <dgm:presLayoutVars>
          <dgm:chMax val="1"/>
          <dgm:chPref val="1"/>
        </dgm:presLayoutVars>
      </dgm:prSet>
      <dgm:spPr/>
    </dgm:pt>
    <dgm:pt modelId="{0E19BBEB-7509-49FD-B54D-3C6EF0E09A08}" type="pres">
      <dgm:prSet presAssocID="{7EFE450C-9074-49DD-B09A-46C2FDA481C4}" presName="sibTrans" presStyleCnt="0"/>
      <dgm:spPr/>
    </dgm:pt>
    <dgm:pt modelId="{AB4843DA-9153-4C61-AA37-7B857C9E7A79}" type="pres">
      <dgm:prSet presAssocID="{605F3760-FAE3-4A12-B4F6-D359D237EF4D}" presName="compNode" presStyleCnt="0"/>
      <dgm:spPr/>
    </dgm:pt>
    <dgm:pt modelId="{63FF9464-E4DC-49E6-BBB1-58E9085E3F1A}" type="pres">
      <dgm:prSet presAssocID="{605F3760-FAE3-4A12-B4F6-D359D237EF4D}" presName="iconRect" presStyleLbl="node1" presStyleIdx="1" presStyleCnt="2" custLinFactX="-100000" custLinFactNeighborX="-165924" custLinFactNeighborY="-43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ur"/>
        </a:ext>
      </dgm:extLst>
    </dgm:pt>
    <dgm:pt modelId="{B7A050E3-7F13-49BA-BABF-966626934EBD}" type="pres">
      <dgm:prSet presAssocID="{605F3760-FAE3-4A12-B4F6-D359D237EF4D}" presName="spaceRect" presStyleCnt="0"/>
      <dgm:spPr/>
    </dgm:pt>
    <dgm:pt modelId="{9F95B97E-FE82-4AD1-80B4-4FFE878AC5EC}" type="pres">
      <dgm:prSet presAssocID="{605F3760-FAE3-4A12-B4F6-D359D237EF4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5D3A17B-276C-4BFB-9D1F-D0F8F44408B3}" type="presOf" srcId="{605F3760-FAE3-4A12-B4F6-D359D237EF4D}" destId="{9F95B97E-FE82-4AD1-80B4-4FFE878AC5EC}" srcOrd="0" destOrd="0" presId="urn:microsoft.com/office/officeart/2018/2/layout/IconLabelList"/>
    <dgm:cxn modelId="{46B6C081-0823-4D7E-ACC9-E2FC2A6A257F}" srcId="{00B013BE-7F9E-4A1E-8E0C-6FEB5888EA0F}" destId="{605F3760-FAE3-4A12-B4F6-D359D237EF4D}" srcOrd="1" destOrd="0" parTransId="{97FC5DE1-1CE0-4E8A-9B64-047E30F9CC5B}" sibTransId="{904BAD45-785E-4F51-86ED-4A5DD4636355}"/>
    <dgm:cxn modelId="{DC84B3A5-93DB-4340-923C-9E99E9731EAC}" srcId="{00B013BE-7F9E-4A1E-8E0C-6FEB5888EA0F}" destId="{69DAF865-8874-4AB2-8FF1-42623F535DD7}" srcOrd="0" destOrd="0" parTransId="{14193EE3-1E65-4B9E-8334-9759012E4B9A}" sibTransId="{7EFE450C-9074-49DD-B09A-46C2FDA481C4}"/>
    <dgm:cxn modelId="{F79A50AB-27EA-4B91-ABBC-BBBE6056471F}" type="presOf" srcId="{00B013BE-7F9E-4A1E-8E0C-6FEB5888EA0F}" destId="{963149FE-BBA5-4339-805C-C22EC41D2448}" srcOrd="0" destOrd="0" presId="urn:microsoft.com/office/officeart/2018/2/layout/IconLabelList"/>
    <dgm:cxn modelId="{4DDF93CA-9420-47C2-8242-F0B0D3B3C803}" type="presOf" srcId="{69DAF865-8874-4AB2-8FF1-42623F535DD7}" destId="{6846194E-1218-43B1-B364-BB71C14580A7}" srcOrd="0" destOrd="0" presId="urn:microsoft.com/office/officeart/2018/2/layout/IconLabelList"/>
    <dgm:cxn modelId="{3AC5C963-0886-4C14-8E3C-71970ECD10C8}" type="presParOf" srcId="{963149FE-BBA5-4339-805C-C22EC41D2448}" destId="{1395AA50-7806-430A-891D-ABCA7EFDE038}" srcOrd="0" destOrd="0" presId="urn:microsoft.com/office/officeart/2018/2/layout/IconLabelList"/>
    <dgm:cxn modelId="{B3E0526F-5A6C-4FD6-8B01-79182721DE50}" type="presParOf" srcId="{1395AA50-7806-430A-891D-ABCA7EFDE038}" destId="{BDC791C2-F9D6-4BB6-85FE-3802EEA297BD}" srcOrd="0" destOrd="0" presId="urn:microsoft.com/office/officeart/2018/2/layout/IconLabelList"/>
    <dgm:cxn modelId="{A12DD233-BE35-4947-9F9C-7B4B189B25B8}" type="presParOf" srcId="{1395AA50-7806-430A-891D-ABCA7EFDE038}" destId="{74598982-B6EA-4D4A-8026-722D107E66A1}" srcOrd="1" destOrd="0" presId="urn:microsoft.com/office/officeart/2018/2/layout/IconLabelList"/>
    <dgm:cxn modelId="{F76C4ABF-C3BD-4F0F-8DF9-BF0DABF85543}" type="presParOf" srcId="{1395AA50-7806-430A-891D-ABCA7EFDE038}" destId="{6846194E-1218-43B1-B364-BB71C14580A7}" srcOrd="2" destOrd="0" presId="urn:microsoft.com/office/officeart/2018/2/layout/IconLabelList"/>
    <dgm:cxn modelId="{C41D64FE-85C9-479C-B101-BF33624C4992}" type="presParOf" srcId="{963149FE-BBA5-4339-805C-C22EC41D2448}" destId="{0E19BBEB-7509-49FD-B54D-3C6EF0E09A08}" srcOrd="1" destOrd="0" presId="urn:microsoft.com/office/officeart/2018/2/layout/IconLabelList"/>
    <dgm:cxn modelId="{39EFAE5A-411F-4CC9-9FD7-A55CBBCE0934}" type="presParOf" srcId="{963149FE-BBA5-4339-805C-C22EC41D2448}" destId="{AB4843DA-9153-4C61-AA37-7B857C9E7A79}" srcOrd="2" destOrd="0" presId="urn:microsoft.com/office/officeart/2018/2/layout/IconLabelList"/>
    <dgm:cxn modelId="{9BAB541C-CCDF-46DE-81F0-0A7356EC065E}" type="presParOf" srcId="{AB4843DA-9153-4C61-AA37-7B857C9E7A79}" destId="{63FF9464-E4DC-49E6-BBB1-58E9085E3F1A}" srcOrd="0" destOrd="0" presId="urn:microsoft.com/office/officeart/2018/2/layout/IconLabelList"/>
    <dgm:cxn modelId="{8C4D6D8E-82AF-47C7-899D-151158459FC2}" type="presParOf" srcId="{AB4843DA-9153-4C61-AA37-7B857C9E7A79}" destId="{B7A050E3-7F13-49BA-BABF-966626934EBD}" srcOrd="1" destOrd="0" presId="urn:microsoft.com/office/officeart/2018/2/layout/IconLabelList"/>
    <dgm:cxn modelId="{E1A03FC1-F884-42C8-ADF6-F896C5E2AFF5}" type="presParOf" srcId="{AB4843DA-9153-4C61-AA37-7B857C9E7A79}" destId="{9F95B97E-FE82-4AD1-80B4-4FFE878AC5E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CC13D-9029-B349-8EBC-88F170CE0E6F}">
      <dsp:nvSpPr>
        <dsp:cNvPr id="0" name=""/>
        <dsp:cNvSpPr/>
      </dsp:nvSpPr>
      <dsp:spPr>
        <a:xfrm>
          <a:off x="0" y="125206"/>
          <a:ext cx="10150744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Velkomst</a:t>
          </a:r>
          <a:endParaRPr lang="en-US" sz="1700" kern="1200"/>
        </a:p>
      </dsp:txBody>
      <dsp:txXfrm>
        <a:off x="21361" y="146567"/>
        <a:ext cx="10108022" cy="394858"/>
      </dsp:txXfrm>
    </dsp:sp>
    <dsp:sp modelId="{EBE1C154-068B-7842-8B94-CC96C4904B2F}">
      <dsp:nvSpPr>
        <dsp:cNvPr id="0" name=""/>
        <dsp:cNvSpPr/>
      </dsp:nvSpPr>
      <dsp:spPr>
        <a:xfrm>
          <a:off x="0" y="611746"/>
          <a:ext cx="10150744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Lidt om KAP-H</a:t>
          </a:r>
        </a:p>
      </dsp:txBody>
      <dsp:txXfrm>
        <a:off x="21361" y="633107"/>
        <a:ext cx="10108022" cy="394858"/>
      </dsp:txXfrm>
    </dsp:sp>
    <dsp:sp modelId="{26E0010B-F3B9-FB43-8A8E-E5566B7DCCFF}">
      <dsp:nvSpPr>
        <dsp:cNvPr id="0" name=""/>
        <dsp:cNvSpPr/>
      </dsp:nvSpPr>
      <dsp:spPr>
        <a:xfrm>
          <a:off x="0" y="1098286"/>
          <a:ext cx="10150744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Kursuslederrollen</a:t>
          </a:r>
          <a:endParaRPr lang="en-US" sz="1700" kern="1200"/>
        </a:p>
      </dsp:txBody>
      <dsp:txXfrm>
        <a:off x="21361" y="1119647"/>
        <a:ext cx="10108022" cy="394858"/>
      </dsp:txXfrm>
    </dsp:sp>
    <dsp:sp modelId="{F57B7325-EF33-3841-ABC3-BCC19F243F87}">
      <dsp:nvSpPr>
        <dsp:cNvPr id="0" name=""/>
        <dsp:cNvSpPr/>
      </dsp:nvSpPr>
      <dsp:spPr>
        <a:xfrm>
          <a:off x="0" y="1584826"/>
          <a:ext cx="10150744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Kursusdesign</a:t>
          </a:r>
          <a:endParaRPr lang="en-US" sz="1700" kern="1200"/>
        </a:p>
      </dsp:txBody>
      <dsp:txXfrm>
        <a:off x="21361" y="1606187"/>
        <a:ext cx="10108022" cy="394858"/>
      </dsp:txXfrm>
    </dsp:sp>
    <dsp:sp modelId="{1FA2E83D-3525-1647-989C-54EB194D8DF1}">
      <dsp:nvSpPr>
        <dsp:cNvPr id="0" name=""/>
        <dsp:cNvSpPr/>
      </dsp:nvSpPr>
      <dsp:spPr>
        <a:xfrm>
          <a:off x="0" y="2071366"/>
          <a:ext cx="10150744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Indlæring og transfer</a:t>
          </a:r>
          <a:endParaRPr lang="en-US" sz="1700" kern="1200"/>
        </a:p>
      </dsp:txBody>
      <dsp:txXfrm>
        <a:off x="21361" y="2092727"/>
        <a:ext cx="10108022" cy="394858"/>
      </dsp:txXfrm>
    </dsp:sp>
    <dsp:sp modelId="{4242FEDE-0905-4647-A2B7-47F272625DCC}">
      <dsp:nvSpPr>
        <dsp:cNvPr id="0" name=""/>
        <dsp:cNvSpPr/>
      </dsp:nvSpPr>
      <dsp:spPr>
        <a:xfrm>
          <a:off x="0" y="2557906"/>
          <a:ext cx="10150744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Appetizeren</a:t>
          </a:r>
          <a:endParaRPr lang="en-US" sz="1700" kern="1200"/>
        </a:p>
      </dsp:txBody>
      <dsp:txXfrm>
        <a:off x="21361" y="2579267"/>
        <a:ext cx="10108022" cy="394858"/>
      </dsp:txXfrm>
    </dsp:sp>
    <dsp:sp modelId="{3A054C57-6C87-AC4A-B495-0D2856C58CEC}">
      <dsp:nvSpPr>
        <dsp:cNvPr id="0" name=""/>
        <dsp:cNvSpPr/>
      </dsp:nvSpPr>
      <dsp:spPr>
        <a:xfrm>
          <a:off x="0" y="3044446"/>
          <a:ext cx="10150744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Drejebog</a:t>
          </a:r>
          <a:endParaRPr lang="en-US" sz="1700" kern="1200"/>
        </a:p>
      </dsp:txBody>
      <dsp:txXfrm>
        <a:off x="21361" y="3065807"/>
        <a:ext cx="10108022" cy="394858"/>
      </dsp:txXfrm>
    </dsp:sp>
    <dsp:sp modelId="{5E478F08-D3E2-DD45-A524-4C37F9F01458}">
      <dsp:nvSpPr>
        <dsp:cNvPr id="0" name=""/>
        <dsp:cNvSpPr/>
      </dsp:nvSpPr>
      <dsp:spPr>
        <a:xfrm>
          <a:off x="0" y="3530986"/>
          <a:ext cx="10150744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Praktisk og økonomi</a:t>
          </a:r>
          <a:endParaRPr lang="en-US" sz="1700" kern="1200"/>
        </a:p>
      </dsp:txBody>
      <dsp:txXfrm>
        <a:off x="21361" y="3552347"/>
        <a:ext cx="10108022" cy="394858"/>
      </dsp:txXfrm>
    </dsp:sp>
    <dsp:sp modelId="{3954ADA4-EA71-9F42-9DC6-8BDD28821285}">
      <dsp:nvSpPr>
        <dsp:cNvPr id="0" name=""/>
        <dsp:cNvSpPr/>
      </dsp:nvSpPr>
      <dsp:spPr>
        <a:xfrm>
          <a:off x="0" y="4017526"/>
          <a:ext cx="10150744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Afrunding</a:t>
          </a:r>
          <a:endParaRPr lang="en-US" sz="1700" kern="1200"/>
        </a:p>
      </dsp:txBody>
      <dsp:txXfrm>
        <a:off x="21361" y="4038887"/>
        <a:ext cx="10108022" cy="394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9933-4CA5-432E-B89D-B40E961F39B5}">
      <dsp:nvSpPr>
        <dsp:cNvPr id="0" name=""/>
        <dsp:cNvSpPr/>
      </dsp:nvSpPr>
      <dsp:spPr>
        <a:xfrm>
          <a:off x="808399" y="1980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Konference</a:t>
          </a:r>
          <a:r>
            <a:rPr lang="da-DK" sz="1700" b="0" i="0" kern="1200"/>
            <a:t> præsentation og afrunding </a:t>
          </a:r>
          <a:endParaRPr lang="en-US" sz="1700" kern="1200"/>
        </a:p>
      </dsp:txBody>
      <dsp:txXfrm>
        <a:off x="808399" y="1980"/>
        <a:ext cx="2388487" cy="1433092"/>
      </dsp:txXfrm>
    </dsp:sp>
    <dsp:sp modelId="{B5388683-3D1C-45A4-A8C1-D56BEEA9EC48}">
      <dsp:nvSpPr>
        <dsp:cNvPr id="0" name=""/>
        <dsp:cNvSpPr/>
      </dsp:nvSpPr>
      <dsp:spPr>
        <a:xfrm>
          <a:off x="3435735" y="1980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Tidsstyrer</a:t>
          </a:r>
          <a:endParaRPr lang="da-DK" sz="1700" b="0" i="0" kern="120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i="0" kern="1200">
              <a:latin typeface="Calibri"/>
            </a:rPr>
            <a:t> </a:t>
          </a:r>
          <a:r>
            <a:rPr lang="da-DK" sz="1700" b="0" i="0" kern="1200"/>
            <a:t>følge drejebog på minutter, ikke gå over tid.</a:t>
          </a:r>
          <a:endParaRPr lang="en-US" sz="1700" kern="1200"/>
        </a:p>
      </dsp:txBody>
      <dsp:txXfrm>
        <a:off x="3435735" y="1980"/>
        <a:ext cx="2388487" cy="1433092"/>
      </dsp:txXfrm>
    </dsp:sp>
    <dsp:sp modelId="{13D4DC02-90FC-49F6-81C1-1255B719C26F}">
      <dsp:nvSpPr>
        <dsp:cNvPr id="0" name=""/>
        <dsp:cNvSpPr/>
      </dsp:nvSpPr>
      <dsp:spPr>
        <a:xfrm>
          <a:off x="6063071" y="1980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Ordstyrer/dirigent</a:t>
          </a:r>
          <a:r>
            <a:rPr lang="da-DK" sz="1700" b="1" i="0" kern="1200">
              <a:latin typeface="Calibri"/>
            </a:rPr>
            <a:t> </a:t>
          </a:r>
          <a:endParaRPr lang="da-DK" sz="1700" b="1" i="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i="0" kern="1200"/>
            <a:t>Både underviser og kursister</a:t>
          </a:r>
          <a:endParaRPr lang="en-US" sz="1700" kern="1200"/>
        </a:p>
      </dsp:txBody>
      <dsp:txXfrm>
        <a:off x="6063071" y="1980"/>
        <a:ext cx="2388487" cy="1433092"/>
      </dsp:txXfrm>
    </dsp:sp>
    <dsp:sp modelId="{8EB9BAB1-F6AF-4033-8D19-45336C4BEDC3}">
      <dsp:nvSpPr>
        <dsp:cNvPr id="0" name=""/>
        <dsp:cNvSpPr/>
      </dsp:nvSpPr>
      <dsp:spPr>
        <a:xfrm>
          <a:off x="8690407" y="1980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Mikrofon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i="0" kern="1200"/>
            <a:t>sætte mikrofoner på og til kursister ved spørgsmål</a:t>
          </a:r>
          <a:endParaRPr lang="en-US" sz="1700" kern="1200"/>
        </a:p>
      </dsp:txBody>
      <dsp:txXfrm>
        <a:off x="8690407" y="1980"/>
        <a:ext cx="2388487" cy="1433092"/>
      </dsp:txXfrm>
    </dsp:sp>
    <dsp:sp modelId="{A1FA48FD-7B56-4A9E-B13B-7CFED8E844E2}">
      <dsp:nvSpPr>
        <dsp:cNvPr id="0" name=""/>
        <dsp:cNvSpPr/>
      </dsp:nvSpPr>
      <dsp:spPr>
        <a:xfrm>
          <a:off x="808399" y="1673921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Aktiverende og inddragende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i="0" kern="1200"/>
            <a:t>Facilitere diskussion</a:t>
          </a:r>
          <a:endParaRPr lang="en-US" sz="1700" kern="1200"/>
        </a:p>
      </dsp:txBody>
      <dsp:txXfrm>
        <a:off x="808399" y="1673921"/>
        <a:ext cx="2388487" cy="1433092"/>
      </dsp:txXfrm>
    </dsp:sp>
    <dsp:sp modelId="{13D22230-9D63-4420-B6B5-152C8A22D51D}">
      <dsp:nvSpPr>
        <dsp:cNvPr id="0" name=""/>
        <dsp:cNvSpPr/>
      </dsp:nvSpPr>
      <dsp:spPr>
        <a:xfrm>
          <a:off x="3435735" y="1673921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/>
            <a:t>Skabe god stemning</a:t>
          </a:r>
          <a:r>
            <a:rPr lang="da-DK" sz="1700" b="1" kern="1200">
              <a:latin typeface="Calibri"/>
            </a:rPr>
            <a:t> </a:t>
          </a:r>
          <a:endParaRPr lang="da-DK" sz="1700" b="1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føle sig velkomne, musik, fysiske rammer</a:t>
          </a:r>
          <a:endParaRPr lang="en-US" sz="1700" kern="1200"/>
        </a:p>
      </dsp:txBody>
      <dsp:txXfrm>
        <a:off x="3435735" y="1673921"/>
        <a:ext cx="2388487" cy="1433092"/>
      </dsp:txXfrm>
    </dsp:sp>
    <dsp:sp modelId="{F49CF0AC-E6F1-4B22-A971-B66358ECB80F}">
      <dsp:nvSpPr>
        <dsp:cNvPr id="0" name=""/>
        <dsp:cNvSpPr/>
      </dsp:nvSpPr>
      <dsp:spPr>
        <a:xfrm>
          <a:off x="6063071" y="1673921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Opsummering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overblik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i="0" kern="1200">
              <a:latin typeface="Calibri"/>
            </a:rPr>
            <a:t> </a:t>
          </a:r>
          <a:r>
            <a:rPr lang="da-DK" sz="1700" b="0" i="0" kern="1200" err="1"/>
            <a:t>take</a:t>
          </a:r>
          <a:r>
            <a:rPr lang="da-DK" sz="1700" b="0" i="0" kern="1200"/>
            <a:t> home message </a:t>
          </a:r>
          <a:endParaRPr lang="en-US" sz="1700" kern="1200"/>
        </a:p>
      </dsp:txBody>
      <dsp:txXfrm>
        <a:off x="6063071" y="1673921"/>
        <a:ext cx="2388487" cy="1433092"/>
      </dsp:txXfrm>
    </dsp:sp>
    <dsp:sp modelId="{A1196792-3506-4C50-9CBF-61D4C95396E5}">
      <dsp:nvSpPr>
        <dsp:cNvPr id="0" name=""/>
        <dsp:cNvSpPr/>
      </dsp:nvSpPr>
      <dsp:spPr>
        <a:xfrm>
          <a:off x="8690407" y="1673921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/>
            <a:t>Faglig indhold</a:t>
          </a:r>
          <a:r>
            <a:rPr lang="da-DK" sz="1700" b="1" kern="1200">
              <a:latin typeface="Calibri"/>
            </a:rPr>
            <a:t> </a:t>
          </a:r>
          <a:endParaRPr lang="da-DK" sz="1700" b="1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ansvar for at holde underviser på almen medicinsk spor</a:t>
          </a:r>
          <a:endParaRPr lang="en-US" sz="1700" kern="1200"/>
        </a:p>
      </dsp:txBody>
      <dsp:txXfrm>
        <a:off x="8690407" y="1673921"/>
        <a:ext cx="2388487" cy="1433092"/>
      </dsp:txXfrm>
    </dsp:sp>
    <dsp:sp modelId="{71E54EAD-9348-4C72-86D5-7D2230D5BDB9}">
      <dsp:nvSpPr>
        <dsp:cNvPr id="0" name=""/>
        <dsp:cNvSpPr/>
      </dsp:nvSpPr>
      <dsp:spPr>
        <a:xfrm>
          <a:off x="808399" y="3345862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Praktisk gris </a:t>
          </a:r>
          <a:endParaRPr lang="da-DK" sz="1700" b="0" i="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i="0" kern="1200"/>
            <a:t>Vand, kuglepen toilettet? Hvor ligger </a:t>
          </a:r>
          <a:r>
            <a:rPr lang="da-DK" sz="1700" b="0" i="0" kern="1200" err="1"/>
            <a:t>Powerpoint</a:t>
          </a:r>
          <a:r>
            <a:rPr lang="da-DK" sz="1700" b="0" i="0" kern="1200"/>
            <a:t> online? </a:t>
          </a:r>
          <a:endParaRPr lang="en-US" sz="1700" kern="1200"/>
        </a:p>
      </dsp:txBody>
      <dsp:txXfrm>
        <a:off x="808399" y="3345862"/>
        <a:ext cx="2388487" cy="1433092"/>
      </dsp:txXfrm>
    </dsp:sp>
    <dsp:sp modelId="{7B637ADD-7249-47F2-B704-233FF4FDC09B}">
      <dsp:nvSpPr>
        <dsp:cNvPr id="0" name=""/>
        <dsp:cNvSpPr/>
      </dsp:nvSpPr>
      <dsp:spPr>
        <a:xfrm>
          <a:off x="3435735" y="3345862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Evaluering</a:t>
          </a:r>
          <a:r>
            <a:rPr lang="da-DK" sz="1700" b="1" i="0" kern="1200">
              <a:latin typeface="Calibri"/>
            </a:rPr>
            <a:t> </a:t>
          </a:r>
          <a:endParaRPr lang="da-DK" sz="1700" b="1" i="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i="0" kern="1200"/>
            <a:t>online og evt mundtligt </a:t>
          </a:r>
          <a:endParaRPr lang="en-US" sz="1700" kern="1200"/>
        </a:p>
      </dsp:txBody>
      <dsp:txXfrm>
        <a:off x="3435735" y="3345862"/>
        <a:ext cx="2388487" cy="1433092"/>
      </dsp:txXfrm>
    </dsp:sp>
    <dsp:sp modelId="{3C586072-5310-49CE-A67D-209A17E04837}">
      <dsp:nvSpPr>
        <dsp:cNvPr id="0" name=""/>
        <dsp:cNvSpPr/>
      </dsp:nvSpPr>
      <dsp:spPr>
        <a:xfrm>
          <a:off x="6063071" y="3345862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err="1"/>
            <a:t>Blæksprutte</a:t>
          </a:r>
          <a:endParaRPr lang="en-US" sz="1700" b="1" kern="120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Mange </a:t>
          </a:r>
          <a:r>
            <a:rPr lang="en-US" sz="1700" kern="1200" err="1"/>
            <a:t>bolde</a:t>
          </a:r>
          <a:r>
            <a:rPr lang="en-US" sz="1700" kern="1200"/>
            <a:t> I </a:t>
          </a:r>
          <a:r>
            <a:rPr lang="en-US" sz="1700" kern="1200" err="1"/>
            <a:t>luften</a:t>
          </a:r>
          <a:r>
            <a:rPr lang="en-US" sz="1700" kern="1200"/>
            <a:t> </a:t>
          </a:r>
          <a:r>
            <a:rPr lang="en-US" sz="1700" kern="1200" err="1"/>
            <a:t>og</a:t>
          </a:r>
          <a:r>
            <a:rPr lang="en-US" sz="1700" kern="1200"/>
            <a:t> mange </a:t>
          </a:r>
          <a:r>
            <a:rPr lang="en-US" sz="1700" kern="1200" err="1"/>
            <a:t>hensyn</a:t>
          </a:r>
          <a:endParaRPr lang="en-US" sz="1700" kern="1200"/>
        </a:p>
      </dsp:txBody>
      <dsp:txXfrm>
        <a:off x="6063071" y="3345862"/>
        <a:ext cx="2388487" cy="1433092"/>
      </dsp:txXfrm>
    </dsp:sp>
    <dsp:sp modelId="{072D82AC-72F2-4BE1-8855-89F85D30B01F}">
      <dsp:nvSpPr>
        <dsp:cNvPr id="0" name=""/>
        <dsp:cNvSpPr/>
      </dsp:nvSpPr>
      <dsp:spPr>
        <a:xfrm>
          <a:off x="8690407" y="3345862"/>
          <a:ext cx="2388487" cy="14330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i="0" kern="1200"/>
            <a:t>IT ansvarlig</a:t>
          </a:r>
          <a:endParaRPr lang="da-DK" sz="1700" b="0" i="0" kern="120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i="0" kern="1200">
              <a:latin typeface="Calibri"/>
            </a:rPr>
            <a:t> </a:t>
          </a:r>
          <a:r>
            <a:rPr lang="da-DK" sz="1700" b="0" i="0" kern="1200" err="1"/>
            <a:t>Powerpoint</a:t>
          </a:r>
          <a:r>
            <a:rPr lang="da-DK" sz="1700" b="0" i="0" kern="1200"/>
            <a:t> og </a:t>
          </a:r>
          <a:r>
            <a:rPr lang="da-DK" sz="1700" b="0" i="0" kern="1200" err="1"/>
            <a:t>evt</a:t>
          </a:r>
          <a:r>
            <a:rPr lang="da-DK" sz="1700" b="0" i="0" kern="1200"/>
            <a:t> link fungerer eks til </a:t>
          </a:r>
          <a:r>
            <a:rPr lang="da-DK" sz="1700" b="0" i="0" kern="1200" err="1"/>
            <a:t>youtube</a:t>
          </a:r>
          <a:r>
            <a:rPr lang="da-DK" sz="1700" b="0" i="0" kern="1200"/>
            <a:t>, quiz mm.</a:t>
          </a:r>
          <a:endParaRPr lang="en-US" sz="1700" kern="1200"/>
        </a:p>
      </dsp:txBody>
      <dsp:txXfrm>
        <a:off x="8690407" y="3345862"/>
        <a:ext cx="2388487" cy="1433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21B56-B8E5-2F45-9C02-45FC507CB071}">
      <dsp:nvSpPr>
        <dsp:cNvPr id="0" name=""/>
        <dsp:cNvSpPr/>
      </dsp:nvSpPr>
      <dsp:spPr>
        <a:xfrm>
          <a:off x="3375" y="698937"/>
          <a:ext cx="3386673" cy="135466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692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FØR</a:t>
          </a:r>
        </a:p>
      </dsp:txBody>
      <dsp:txXfrm>
        <a:off x="3375" y="698937"/>
        <a:ext cx="3048006" cy="1354669"/>
      </dsp:txXfrm>
    </dsp:sp>
    <dsp:sp modelId="{8EEC75A0-3858-484E-AA51-43C6D1DD10B7}">
      <dsp:nvSpPr>
        <dsp:cNvPr id="0" name=""/>
        <dsp:cNvSpPr/>
      </dsp:nvSpPr>
      <dsp:spPr>
        <a:xfrm>
          <a:off x="2712714" y="698937"/>
          <a:ext cx="3386673" cy="13546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UNDER	</a:t>
          </a:r>
        </a:p>
      </dsp:txBody>
      <dsp:txXfrm>
        <a:off x="3390049" y="698937"/>
        <a:ext cx="2032004" cy="1354669"/>
      </dsp:txXfrm>
    </dsp:sp>
    <dsp:sp modelId="{2AF5790A-E99D-834D-A5AC-1195E9ACBD84}">
      <dsp:nvSpPr>
        <dsp:cNvPr id="0" name=""/>
        <dsp:cNvSpPr/>
      </dsp:nvSpPr>
      <dsp:spPr>
        <a:xfrm>
          <a:off x="5422052" y="698937"/>
          <a:ext cx="3386673" cy="13546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EFTER</a:t>
          </a:r>
        </a:p>
      </dsp:txBody>
      <dsp:txXfrm>
        <a:off x="6099387" y="698937"/>
        <a:ext cx="2032004" cy="1354669"/>
      </dsp:txXfrm>
    </dsp:sp>
    <dsp:sp modelId="{054D3616-1422-5148-A06D-5A51F666AFCA}">
      <dsp:nvSpPr>
        <dsp:cNvPr id="0" name=""/>
        <dsp:cNvSpPr/>
      </dsp:nvSpPr>
      <dsp:spPr>
        <a:xfrm>
          <a:off x="8052095" y="713540"/>
          <a:ext cx="3386673" cy="13546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KURSUS</a:t>
          </a:r>
        </a:p>
      </dsp:txBody>
      <dsp:txXfrm>
        <a:off x="8729430" y="713540"/>
        <a:ext cx="2032004" cy="1354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F6887-6F7F-AF4F-99D7-83A0953382E5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+mn-lt"/>
            </a:rPr>
            <a:t>5. Roller: 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+mn-lt"/>
            </a:rPr>
            <a:t>Hvem har hvilke, eks hjælp til mikrofon, ordstyrer,  evalueringer, cases</a:t>
          </a:r>
        </a:p>
      </dsp:txBody>
      <dsp:txXfrm rot="5400000">
        <a:off x="-1" y="1"/>
        <a:ext cx="4114800" cy="1697236"/>
      </dsp:txXfrm>
    </dsp:sp>
    <dsp:sp modelId="{7813EB7D-7239-C446-8482-FE725CC75248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+mn-lt"/>
            </a:rPr>
            <a:t>2. Deltagerne: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+mn-lt"/>
            </a:rPr>
            <a:t>Hvem? Læger/personale/fælles? 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+mn-lt"/>
            </a:rPr>
            <a:t>Hvordan bringes de bedst muligt i spil? </a:t>
          </a:r>
        </a:p>
      </dsp:txBody>
      <dsp:txXfrm>
        <a:off x="4114800" y="0"/>
        <a:ext cx="4114800" cy="1697236"/>
      </dsp:txXfrm>
    </dsp:sp>
    <dsp:sp modelId="{2451AC79-E238-5648-A074-B9655EF739B0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 dirty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 dirty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 dirty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4.</a:t>
          </a:r>
          <a:r>
            <a:rPr lang="da-DK" sz="1200" kern="1200" baseline="0" dirty="0"/>
            <a:t> Form:</a:t>
          </a:r>
          <a:r>
            <a:rPr lang="da-DK" sz="1200" kern="1200" baseline="0" dirty="0">
              <a:latin typeface="Calibri"/>
            </a:rPr>
            <a:t> </a:t>
          </a:r>
          <a:endParaRPr lang="da-DK" sz="1200" kern="1200" baseline="0" dirty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baseline="0" dirty="0">
              <a:latin typeface="+mn-lt"/>
            </a:rPr>
            <a:t>Undervisningsmetoder, pauser, interaktion</a:t>
          </a:r>
          <a:r>
            <a:rPr lang="da-DK" sz="1200" kern="1200" dirty="0">
              <a:latin typeface="+mn-lt"/>
            </a:rPr>
            <a:t>, afbrydelser</a:t>
          </a:r>
        </a:p>
      </dsp:txBody>
      <dsp:txXfrm rot="10800000">
        <a:off x="0" y="2828726"/>
        <a:ext cx="4114800" cy="1697236"/>
      </dsp:txXfrm>
    </dsp:sp>
    <dsp:sp modelId="{6D250959-1846-194A-A3C8-26739B09E38F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 dirty="0">
            <a:latin typeface="+mn-lt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 dirty="0">
            <a:latin typeface="+mn-lt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 dirty="0">
            <a:latin typeface="+mn-lt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+mn-lt"/>
            </a:rPr>
            <a:t>3. Miljø: 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+mn-lt"/>
            </a:rPr>
            <a:t>Skabe stemning, føle sig veltilpas</a:t>
          </a:r>
        </a:p>
      </dsp:txBody>
      <dsp:txXfrm rot="-5400000">
        <a:off x="4114799" y="2828726"/>
        <a:ext cx="4114800" cy="1697236"/>
      </dsp:txXfrm>
    </dsp:sp>
    <dsp:sp modelId="{62D646FA-37B3-4846-8BB2-DA7D2ED8C6CD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1. Formål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Hvorfor og hvad leveres?</a:t>
          </a:r>
          <a:r>
            <a:rPr lang="da-DK" sz="1400" b="1" kern="1200" dirty="0">
              <a:latin typeface="Calibri"/>
            </a:rPr>
            <a:t> </a:t>
          </a:r>
          <a:endParaRPr lang="da-DK" sz="1400" b="1" kern="1200" dirty="0"/>
        </a:p>
      </dsp:txBody>
      <dsp:txXfrm>
        <a:off x="2935594" y="1752471"/>
        <a:ext cx="2358410" cy="1021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E6640-C8E3-44B0-AF2A-58394D386465}">
      <dsp:nvSpPr>
        <dsp:cNvPr id="0" name=""/>
        <dsp:cNvSpPr/>
      </dsp:nvSpPr>
      <dsp:spPr>
        <a:xfrm>
          <a:off x="1116675" y="27350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6A0A8-56AF-4CE8-8CEF-FE93AD8D06C9}">
      <dsp:nvSpPr>
        <dsp:cNvPr id="0" name=""/>
        <dsp:cNvSpPr/>
      </dsp:nvSpPr>
      <dsp:spPr>
        <a:xfrm>
          <a:off x="101925" y="2108143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Formål, deltagere, miljø, form og roller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Alene 5 min</a:t>
          </a:r>
        </a:p>
      </dsp:txBody>
      <dsp:txXfrm>
        <a:off x="101925" y="2108143"/>
        <a:ext cx="3690000" cy="720000"/>
      </dsp:txXfrm>
    </dsp:sp>
    <dsp:sp modelId="{29F0DDE7-BC97-4556-9652-DF46706351CE}">
      <dsp:nvSpPr>
        <dsp:cNvPr id="0" name=""/>
        <dsp:cNvSpPr/>
      </dsp:nvSpPr>
      <dsp:spPr>
        <a:xfrm>
          <a:off x="5452425" y="27350"/>
          <a:ext cx="1660500" cy="1660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89563-DEB6-4E96-8D55-2F5F3CA6E96D}">
      <dsp:nvSpPr>
        <dsp:cNvPr id="0" name=""/>
        <dsp:cNvSpPr/>
      </dsp:nvSpPr>
      <dsp:spPr>
        <a:xfrm>
          <a:off x="4437675" y="2108143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Fremlæg for gruppen/bordet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 2 min til hver</a:t>
          </a:r>
          <a:endParaRPr lang="en-US" sz="1600" kern="1200"/>
        </a:p>
      </dsp:txBody>
      <dsp:txXfrm>
        <a:off x="4437675" y="2108143"/>
        <a:ext cx="369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C5FB9-7D11-DE4F-99D6-E17A8FEB6915}">
      <dsp:nvSpPr>
        <dsp:cNvPr id="0" name=""/>
        <dsp:cNvSpPr/>
      </dsp:nvSpPr>
      <dsp:spPr>
        <a:xfrm>
          <a:off x="105795" y="1102"/>
          <a:ext cx="3189112" cy="1913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Reklametekst for kurset</a:t>
          </a:r>
          <a:endParaRPr lang="en-US" sz="2700" kern="1200"/>
        </a:p>
      </dsp:txBody>
      <dsp:txXfrm>
        <a:off x="105795" y="1102"/>
        <a:ext cx="3189112" cy="1913467"/>
      </dsp:txXfrm>
    </dsp:sp>
    <dsp:sp modelId="{FC861DA1-F2A8-154C-A1D6-8DD46BE37E2B}">
      <dsp:nvSpPr>
        <dsp:cNvPr id="0" name=""/>
        <dsp:cNvSpPr/>
      </dsp:nvSpPr>
      <dsp:spPr>
        <a:xfrm>
          <a:off x="3613819" y="1102"/>
          <a:ext cx="3189112" cy="1913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Skal målrettes målgruppen</a:t>
          </a:r>
          <a:endParaRPr lang="en-US" sz="2700" kern="1200"/>
        </a:p>
      </dsp:txBody>
      <dsp:txXfrm>
        <a:off x="3613819" y="1102"/>
        <a:ext cx="3189112" cy="1913467"/>
      </dsp:txXfrm>
    </dsp:sp>
    <dsp:sp modelId="{F8D6E792-2A5B-F54A-8CC5-17484C2275DE}">
      <dsp:nvSpPr>
        <dsp:cNvPr id="0" name=""/>
        <dsp:cNvSpPr/>
      </dsp:nvSpPr>
      <dsp:spPr>
        <a:xfrm>
          <a:off x="7121843" y="1102"/>
          <a:ext cx="3189112" cy="1913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Ikke for lang</a:t>
          </a:r>
          <a:endParaRPr lang="en-US" sz="2700" kern="1200"/>
        </a:p>
      </dsp:txBody>
      <dsp:txXfrm>
        <a:off x="7121843" y="1102"/>
        <a:ext cx="3189112" cy="1913467"/>
      </dsp:txXfrm>
    </dsp:sp>
    <dsp:sp modelId="{F8D92E40-1DD0-4949-9C0A-28D9147C2798}">
      <dsp:nvSpPr>
        <dsp:cNvPr id="0" name=""/>
        <dsp:cNvSpPr/>
      </dsp:nvSpPr>
      <dsp:spPr>
        <a:xfrm>
          <a:off x="105795" y="2233481"/>
          <a:ext cx="3189112" cy="1913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Gerne direkte sprog</a:t>
          </a:r>
          <a:endParaRPr lang="en-US" sz="2700" kern="1200"/>
        </a:p>
      </dsp:txBody>
      <dsp:txXfrm>
        <a:off x="105795" y="2233481"/>
        <a:ext cx="3189112" cy="1913467"/>
      </dsp:txXfrm>
    </dsp:sp>
    <dsp:sp modelId="{9B1D7173-3384-1F4E-B7A0-B289986518FE}">
      <dsp:nvSpPr>
        <dsp:cNvPr id="0" name=""/>
        <dsp:cNvSpPr/>
      </dsp:nvSpPr>
      <dsp:spPr>
        <a:xfrm>
          <a:off x="3613819" y="2233481"/>
          <a:ext cx="3189112" cy="1913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Whats in it for me?</a:t>
          </a:r>
          <a:endParaRPr lang="en-US" sz="2700" kern="1200"/>
        </a:p>
      </dsp:txBody>
      <dsp:txXfrm>
        <a:off x="3613819" y="2233481"/>
        <a:ext cx="3189112" cy="1913467"/>
      </dsp:txXfrm>
    </dsp:sp>
    <dsp:sp modelId="{1456EE6C-9380-6E4C-AAE0-B371C83A1ACF}">
      <dsp:nvSpPr>
        <dsp:cNvPr id="0" name=""/>
        <dsp:cNvSpPr/>
      </dsp:nvSpPr>
      <dsp:spPr>
        <a:xfrm>
          <a:off x="7121843" y="2233481"/>
          <a:ext cx="3189112" cy="1913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Husk titel, målgruppe, underviser og kursusleder</a:t>
          </a:r>
          <a:endParaRPr lang="en-US" sz="2700" kern="1200"/>
        </a:p>
      </dsp:txBody>
      <dsp:txXfrm>
        <a:off x="7121843" y="2233481"/>
        <a:ext cx="3189112" cy="1913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791C2-F9D6-4BB6-85FE-3802EEA297BD}">
      <dsp:nvSpPr>
        <dsp:cNvPr id="0" name=""/>
        <dsp:cNvSpPr/>
      </dsp:nvSpPr>
      <dsp:spPr>
        <a:xfrm>
          <a:off x="4295462" y="53728"/>
          <a:ext cx="916312" cy="916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6194E-1218-43B1-B364-BB71C14580A7}">
      <dsp:nvSpPr>
        <dsp:cNvPr id="0" name=""/>
        <dsp:cNvSpPr/>
      </dsp:nvSpPr>
      <dsp:spPr>
        <a:xfrm>
          <a:off x="1298799" y="1311626"/>
          <a:ext cx="203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/>
            <a:t>Individuelt</a:t>
          </a:r>
          <a:endParaRPr lang="da-DK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>
              <a:latin typeface="Montserrat Bold"/>
            </a:rPr>
            <a:t> </a:t>
          </a:r>
          <a:r>
            <a:rPr lang="da-DK" sz="1700" kern="1200"/>
            <a:t>10 min.</a:t>
          </a:r>
          <a:endParaRPr lang="en-US" sz="1700" kern="1200"/>
        </a:p>
      </dsp:txBody>
      <dsp:txXfrm>
        <a:off x="1298799" y="1311626"/>
        <a:ext cx="2036250" cy="720000"/>
      </dsp:txXfrm>
    </dsp:sp>
    <dsp:sp modelId="{63FF9464-E4DC-49E6-BBB1-58E9085E3F1A}">
      <dsp:nvSpPr>
        <dsp:cNvPr id="0" name=""/>
        <dsp:cNvSpPr/>
      </dsp:nvSpPr>
      <dsp:spPr>
        <a:xfrm>
          <a:off x="1814666" y="66905"/>
          <a:ext cx="916312" cy="916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5B97E-FE82-4AD1-80B4-4FFE878AC5EC}">
      <dsp:nvSpPr>
        <dsp:cNvPr id="0" name=""/>
        <dsp:cNvSpPr/>
      </dsp:nvSpPr>
      <dsp:spPr>
        <a:xfrm>
          <a:off x="3691392" y="1311626"/>
          <a:ext cx="203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>
              <a:latin typeface="Montserrat Bold"/>
            </a:rPr>
            <a:t>Gruppe</a:t>
          </a:r>
          <a:endParaRPr lang="da-DK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>
              <a:latin typeface="Montserrat Bold"/>
            </a:rPr>
            <a:t> </a:t>
          </a:r>
          <a:r>
            <a:rPr lang="da-DK" sz="1700" kern="1200"/>
            <a:t>25 min.</a:t>
          </a:r>
          <a:endParaRPr lang="en-US" sz="1700" kern="1200"/>
        </a:p>
      </dsp:txBody>
      <dsp:txXfrm>
        <a:off x="3691392" y="1311626"/>
        <a:ext cx="203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Fira Sans" panose="020B05030500000200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Fira Sans" panose="020B0503050000020004" pitchFamily="34" charset="0"/>
              </a:rPr>
              <a:t>11/27/2025</a:t>
            </a:fld>
            <a:endParaRPr lang="en-US">
              <a:latin typeface="Fira Sans" panose="020B05030500000200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Fira Sans" panose="020B05030500000200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Fira Sans" panose="020B0503050000020004" pitchFamily="34" charset="0"/>
              </a:rPr>
              <a:t>‹nr.›</a:t>
            </a:fld>
            <a:endParaRPr lang="en-US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7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3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7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AW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210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303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a-DK" altLang="da-DK" sz="1200" b="1">
                <a:solidFill>
                  <a:schemeClr val="tx1"/>
                </a:solidFill>
              </a:rPr>
              <a:t>LVB </a:t>
            </a:r>
          </a:p>
          <a:p>
            <a:pPr>
              <a:lnSpc>
                <a:spcPct val="80000"/>
              </a:lnSpc>
            </a:pPr>
            <a:r>
              <a:rPr lang="da-DK" altLang="da-DK" sz="1200" b="1">
                <a:solidFill>
                  <a:schemeClr val="tx1"/>
                </a:solidFill>
              </a:rPr>
              <a:t>Hvad vil du opnå?</a:t>
            </a:r>
            <a:endParaRPr lang="da-DK" altLang="da-DK" sz="12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da-DK" altLang="da-DK" sz="1200" b="1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a-DK" altLang="da-DK" sz="1200">
                <a:solidFill>
                  <a:schemeClr val="tx1"/>
                </a:solidFill>
              </a:rPr>
              <a:t>Kursisternes baggrund - målgruppen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a-DK" altLang="da-DK" sz="1200">
                <a:solidFill>
                  <a:schemeClr val="tx1"/>
                </a:solidFill>
              </a:rPr>
              <a:t>Formålet med kurset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a-DK" altLang="da-DK" sz="1200">
                <a:solidFill>
                  <a:schemeClr val="tx1"/>
                </a:solidFill>
              </a:rPr>
              <a:t>Prioritering af emner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a-DK" altLang="da-DK" sz="1200">
                <a:solidFill>
                  <a:schemeClr val="tx1"/>
                </a:solidFill>
              </a:rPr>
              <a:t>Definere læringsmål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308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 Husk transfer, Bloom  – refleksion og brug af egne oplevelser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0740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/>
              <a:t>Del viden i egen praksis - ofte kun en person fra den enkelte praksis.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/>
              <a:t>Slut undervisningen med 5 min refleksion.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/>
              <a:t>Slut med Take-home message.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/>
              <a:t>Gør noget, de husker.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/>
              <a:t>Kursus som en appetitvækker – hvor kan praksis få mere viden og flere kompetencer?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92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446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AW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617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788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302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7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6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968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AW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6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4942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740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MS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86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550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3302D-7F2A-ECB4-9965-03580C73D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0D2B6F2-5E8A-2B00-316C-FE24B8162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AE61ACA-709D-D6F0-98A9-28ED43601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Karin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6C1D90-858A-6C2B-7522-3158012F0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332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643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346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2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19478-EAC9-898E-4AAB-A32FB82D1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4446861-D244-2C56-95F3-611DDCB12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9996EC4-29DF-02AE-81CE-91BF804EF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3B376C-2BF6-BE2C-2283-3473C2AFF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844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748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1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054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 – AW skriver på </a:t>
            </a:r>
            <a:r>
              <a:rPr lang="da-DK" err="1"/>
              <a:t>flip-over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2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021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F3BC-7E51-4386-9B96-F72ED0E82200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633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6A3B-D687-9F45-82FD-E621C20F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14D-C20D-EB49-AB7E-C9A85691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sz="2400"/>
            </a:lvl1pPr>
            <a:lvl2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2pPr>
            <a:lvl3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3pPr>
            <a:lvl4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4pPr>
            <a:lvl5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303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FF5C-6817-AB4C-9B1A-398EF31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200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9994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bg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51F22-9F72-4142-95B5-23FC15026AAC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63ED873C-029C-2947-81F9-4290026C31EA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>
              <a:solidFill>
                <a:schemeClr val="bg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D033-AA5B-E146-A976-5EC53215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7ADD9-4D65-DA4D-A27A-6F0BD79CA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54628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ko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04473"/>
                </a:solidFill>
                <a:uFill>
                  <a:solidFill>
                    <a:srgbClr val="004473"/>
                  </a:solidFill>
                </a:uFill>
              </a:rPr>
              <a:t>Titeltekst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04850" indent="-285750">
              <a:spcBef>
                <a:spcPts val="700"/>
              </a:spcBef>
              <a:defRPr sz="2800"/>
            </a:lvl2pPr>
            <a:lvl3pPr marL="1104900" indent="-228600">
              <a:spcBef>
                <a:spcPts val="600"/>
              </a:spcBef>
              <a:defRPr sz="2400"/>
            </a:lvl3pPr>
            <a:lvl4pPr marL="1562100" indent="-228600">
              <a:spcBef>
                <a:spcPts val="500"/>
              </a:spcBef>
              <a:buClr>
                <a:srgbClr val="004473"/>
              </a:buClr>
              <a:buFont typeface="Arial"/>
              <a:buChar char="–"/>
              <a:defRPr sz="2000"/>
            </a:lvl4pPr>
            <a:lvl5pPr marL="2019300" indent="-228600">
              <a:spcBef>
                <a:spcPts val="500"/>
              </a:spcBef>
              <a:buClr>
                <a:srgbClr val="004473"/>
              </a:buClr>
              <a:buFont typeface="Arial"/>
              <a:buChar char="»"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004473"/>
                </a:solidFill>
                <a:uFill>
                  <a:solidFill>
                    <a:srgbClr val="004473"/>
                  </a:solidFill>
                </a:u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4473"/>
                </a:solidFill>
                <a:uFill>
                  <a:solidFill>
                    <a:srgbClr val="004473"/>
                  </a:solidFill>
                </a:u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04473"/>
                </a:solidFill>
                <a:uFill>
                  <a:solidFill>
                    <a:srgbClr val="004473"/>
                  </a:solidFill>
                </a:u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004473"/>
                </a:solidFill>
                <a:uFill>
                  <a:solidFill>
                    <a:srgbClr val="004473"/>
                  </a:solidFill>
                </a:u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004473"/>
                </a:solidFill>
                <a:uFill>
                  <a:solidFill>
                    <a:srgbClr val="004473"/>
                  </a:solidFill>
                </a:uFill>
              </a:rPr>
              <a:t>Brødtekst, niveau fem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08558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-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7C61-ECCE-9A46-81D3-0315FFD1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ira Sans Light" panose="020B0403050000020004" pitchFamily="34" charset="0"/>
              </a:defRPr>
            </a:lvl1pPr>
          </a:lstStyle>
          <a:p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title</a:t>
            </a:r>
            <a:r>
              <a:rPr lang="da-DK" noProof="0"/>
              <a:t> </a:t>
            </a:r>
            <a:r>
              <a:rPr lang="da-DK" noProof="0" err="1"/>
              <a:t>style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5984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err="1"/>
              <a:t>Your</a:t>
            </a:r>
            <a:r>
              <a:rPr lang="da-DK" noProof="0"/>
              <a:t> </a:t>
            </a:r>
            <a:r>
              <a:rPr lang="da-DK" noProof="0" err="1"/>
              <a:t>title</a:t>
            </a:r>
            <a:r>
              <a:rPr lang="da-DK" noProof="0"/>
              <a:t> </a:t>
            </a:r>
            <a:r>
              <a:rPr lang="da-DK" noProof="0" err="1"/>
              <a:t>here</a:t>
            </a:r>
            <a:endParaRPr lang="da-DK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subtitle</a:t>
            </a:r>
            <a:endParaRPr lang="da-DK" noProof="0"/>
          </a:p>
          <a:p>
            <a:pPr lvl="1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subtitle</a:t>
            </a:r>
            <a:endParaRPr lang="da-DK" noProof="0"/>
          </a:p>
          <a:p>
            <a:pPr lvl="2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text</a:t>
            </a:r>
            <a:endParaRPr lang="da-DK" noProof="0"/>
          </a:p>
          <a:p>
            <a:pPr lvl="3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text</a:t>
            </a:r>
            <a:endParaRPr lang="da-DK" noProof="0"/>
          </a:p>
          <a:p>
            <a:pPr lvl="4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text</a:t>
            </a:r>
            <a:r>
              <a:rPr lang="da-DK" noProof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08157-DA01-3946-9263-C9FE9011069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0" y="326953"/>
            <a:ext cx="188122" cy="38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84E8E-9048-A44D-BC5F-1470919B8B3F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ED34543D-54E2-FF4B-9A6F-54F54FAA24A3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7" r:id="rId2"/>
    <p:sldLayoutId id="2147484034" r:id="rId3"/>
    <p:sldLayoutId id="2147484180" r:id="rId4"/>
    <p:sldLayoutId id="2147484192" r:id="rId5"/>
    <p:sldLayoutId id="2147484199" r:id="rId6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342900" indent="-342900" algn="l" defTabSz="914318" rtl="0" eaLnBrk="1" latinLnBrk="0" hangingPunct="1">
        <a:lnSpc>
          <a:spcPct val="150000"/>
        </a:lnSpc>
        <a:spcBef>
          <a:spcPts val="1000"/>
        </a:spcBef>
        <a:buFontTx/>
        <a:buBlip>
          <a:blip r:embed="rId9"/>
        </a:buBlip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285750" indent="-2857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D74B81-2D3E-214C-9B81-770ACA042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312734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err="1"/>
              <a:t>Your</a:t>
            </a:r>
            <a:r>
              <a:rPr lang="da-DK" noProof="0"/>
              <a:t> </a:t>
            </a:r>
            <a:r>
              <a:rPr lang="da-DK" noProof="0" err="1"/>
              <a:t>title</a:t>
            </a:r>
            <a:r>
              <a:rPr lang="da-DK" noProof="0"/>
              <a:t> </a:t>
            </a:r>
            <a:r>
              <a:rPr lang="da-DK" noProof="0" err="1"/>
              <a:t>here</a:t>
            </a:r>
            <a:endParaRPr lang="da-DK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16F35-B3DB-F848-AA34-3839A53250A3}"/>
              </a:ext>
            </a:extLst>
          </p:cNvPr>
          <p:cNvSpPr/>
          <p:nvPr userDrawn="1"/>
        </p:nvSpPr>
        <p:spPr>
          <a:xfrm>
            <a:off x="1932058" y="6083603"/>
            <a:ext cx="4495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noProof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Kvalitet i Almen Praksis i Hovedstaden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F898B-29C9-574E-9B19-F39B3E51D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380" y="2067261"/>
            <a:ext cx="3238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0" i="0" kern="1200" spc="0" baseline="0">
          <a:solidFill>
            <a:schemeClr val="accent1"/>
          </a:solidFill>
          <a:latin typeface="Fira Sans Light" panose="020B0403050000020004" pitchFamily="34" charset="0"/>
          <a:ea typeface="Fira Sans Light" panose="020B0403050000020004" pitchFamily="34" charset="0"/>
          <a:cs typeface="Fira Sans Light" panose="020B04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Fira Sans" panose="020B05030500000200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err="1"/>
              <a:t>Your</a:t>
            </a:r>
            <a:r>
              <a:rPr lang="da-DK" noProof="0"/>
              <a:t> </a:t>
            </a:r>
            <a:r>
              <a:rPr lang="da-DK" noProof="0" err="1"/>
              <a:t>title</a:t>
            </a:r>
            <a:r>
              <a:rPr lang="da-DK" noProof="0"/>
              <a:t> </a:t>
            </a:r>
            <a:r>
              <a:rPr lang="da-DK" noProof="0" err="1"/>
              <a:t>here</a:t>
            </a:r>
            <a:endParaRPr lang="da-DK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subtitle</a:t>
            </a:r>
            <a:endParaRPr lang="da-DK" noProof="0"/>
          </a:p>
          <a:p>
            <a:pPr lvl="1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subtitle</a:t>
            </a:r>
            <a:endParaRPr lang="da-DK" noProof="0"/>
          </a:p>
          <a:p>
            <a:pPr lvl="1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subtitle</a:t>
            </a:r>
            <a:endParaRPr lang="da-DK" noProof="0"/>
          </a:p>
          <a:p>
            <a:pPr lvl="2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text</a:t>
            </a:r>
            <a:endParaRPr lang="da-DK" noProof="0"/>
          </a:p>
          <a:p>
            <a:pPr lvl="3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text</a:t>
            </a:r>
            <a:endParaRPr lang="da-DK" noProof="0"/>
          </a:p>
          <a:p>
            <a:pPr lvl="4"/>
            <a:r>
              <a:rPr lang="da-DK" noProof="0"/>
              <a:t>Write </a:t>
            </a:r>
            <a:r>
              <a:rPr lang="da-DK" noProof="0" err="1"/>
              <a:t>here</a:t>
            </a:r>
            <a:r>
              <a:rPr lang="da-DK" noProof="0"/>
              <a:t> </a:t>
            </a:r>
            <a:r>
              <a:rPr lang="da-DK" noProof="0" err="1"/>
              <a:t>text</a:t>
            </a:r>
            <a:r>
              <a:rPr lang="da-DK" noProof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F24D1-17A7-C246-97AE-474126B04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386" y="326953"/>
            <a:ext cx="188122" cy="381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F9B9CB-5731-BA4D-97A0-8FCE748F22E9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C41DAFAA-3F8B-7140-8E96-A897C732C27B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manager.dk/storepraksisdag2025/downloads.html?gid=C95DFF53-1495-4D93-8943-FADB4A68C3B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ferencemanager.dk/storepraksisdag2025/conferenc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kap-h.dk/storepraksisdag/til-kursusledere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storepraksisdag.d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urvey-xact.dk/LinkCollector?key=UWCL2N48J19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dlet.com/lindavedel1/hvad-er-dine-forventninger-til-dagens-workshop-xfxp4nsmu4t1l54r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epraksisdag.d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.saldo@dadlnet.d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Karin.Ryberg.Hansen@regionh.dk" TargetMode="External"/><Relationship Id="rId4" Type="http://schemas.openxmlformats.org/officeDocument/2006/relationships/hyperlink" Target="mailto:von.wallfeld@dadlnet.dk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.socrative.com/teacher/#import-quiz/78895306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repraksisdag.dk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EA50-8992-47A5-8E19-7BA4BCCF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a-DK" sz="6000" b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/>
                </a:uFill>
                <a:latin typeface="Fira Sans"/>
              </a:rPr>
              <a:t>Kursusleder workshop</a:t>
            </a:r>
            <a:br>
              <a:rPr lang="da-DK" sz="6000" b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/>
                </a:uFill>
              </a:rPr>
            </a:br>
            <a:br>
              <a:rPr lang="da-DK" sz="6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/>
                </a:uFill>
              </a:rPr>
            </a:br>
            <a:r>
              <a:rPr lang="da-DK" sz="6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/>
                </a:uFill>
                <a:latin typeface="Fira Sans"/>
              </a:rPr>
              <a:t>Store Praksisdag 2026</a:t>
            </a:r>
            <a:br>
              <a:rPr lang="da-DK" sz="6000">
                <a:uFill>
                  <a:solidFill/>
                </a:uFill>
              </a:rPr>
            </a:br>
            <a:br>
              <a:rPr lang="da-DK" sz="3000">
                <a:uFill>
                  <a:solidFill/>
                </a:uFill>
              </a:rPr>
            </a:br>
            <a:br>
              <a:rPr lang="da-DK" sz="3000">
                <a:uFill>
                  <a:solidFill/>
                </a:uFill>
              </a:rPr>
            </a:br>
            <a:r>
              <a:rPr lang="da-DK" sz="3000">
                <a:uFill>
                  <a:solidFill/>
                </a:uFill>
                <a:latin typeface="Fira Sans"/>
              </a:rPr>
              <a:t>Lægeforeningen Domus </a:t>
            </a:r>
            <a:r>
              <a:rPr lang="da-DK" sz="3000" err="1">
                <a:uFill>
                  <a:solidFill/>
                </a:uFill>
                <a:latin typeface="Fira Sans"/>
              </a:rPr>
              <a:t>Medica</a:t>
            </a:r>
            <a:r>
              <a:rPr lang="da-DK" sz="3000">
                <a:uFill>
                  <a:solidFill/>
                </a:uFill>
                <a:latin typeface="Fira Sans"/>
              </a:rPr>
              <a:t> </a:t>
            </a:r>
            <a:br>
              <a:rPr lang="da-DK" sz="3000">
                <a:uFill>
                  <a:solidFill/>
                </a:uFill>
              </a:rPr>
            </a:br>
            <a:r>
              <a:rPr lang="da-DK" sz="3000">
                <a:uFill>
                  <a:solidFill/>
                </a:uFill>
                <a:latin typeface="Fira Sans"/>
              </a:rPr>
              <a:t>d.  19/11 2025 kl. 13-17</a:t>
            </a:r>
            <a:br>
              <a:rPr lang="da-DK" sz="3000">
                <a:uFill>
                  <a:solidFill/>
                </a:uFill>
              </a:rPr>
            </a:br>
            <a:br>
              <a:rPr lang="da-DK" sz="3000">
                <a:uFill>
                  <a:solidFill/>
                </a:uFill>
              </a:rPr>
            </a:br>
            <a:br>
              <a:rPr lang="da-DK" sz="3000">
                <a:uFill>
                  <a:solidFill/>
                </a:uFill>
              </a:rPr>
            </a:br>
            <a:br>
              <a:rPr lang="da-DK" sz="3000">
                <a:uFill>
                  <a:solidFill/>
                </a:uFill>
              </a:rPr>
            </a:br>
            <a:r>
              <a:rPr lang="da-DK" sz="2200" b="0" i="1">
                <a:uFill>
                  <a:solidFill/>
                </a:uFill>
                <a:latin typeface="Fira Sans"/>
              </a:rPr>
              <a:t>Linda Vedel Bruun</a:t>
            </a:r>
            <a:br>
              <a:rPr lang="da-DK" sz="2200" b="0" i="1">
                <a:uFill>
                  <a:solidFill/>
                </a:uFill>
              </a:rPr>
            </a:br>
            <a:r>
              <a:rPr lang="da-DK" sz="2200" b="0" i="1">
                <a:uFill>
                  <a:solidFill/>
                </a:uFill>
                <a:latin typeface="Fira Sans"/>
              </a:rPr>
              <a:t>Alexander von Wallfeld</a:t>
            </a:r>
            <a:br>
              <a:rPr lang="da-DK" sz="2200" b="0" i="1">
                <a:uFill>
                  <a:solidFill/>
                </a:uFill>
              </a:rPr>
            </a:br>
            <a:r>
              <a:rPr lang="da-DK" sz="2200" b="0" i="1">
                <a:uFill>
                  <a:solidFill/>
                </a:uFill>
                <a:latin typeface="Fira Sans"/>
              </a:rPr>
              <a:t>Michele Saldo</a:t>
            </a:r>
            <a:br>
              <a:rPr lang="da-DK" sz="2200" b="0" i="1">
                <a:uFill>
                  <a:solidFill/>
                </a:uFill>
                <a:latin typeface="Fira Sans"/>
              </a:rPr>
            </a:br>
            <a:r>
              <a:rPr lang="da-DK" sz="2200" b="0" i="1">
                <a:uFill>
                  <a:solidFill/>
                </a:uFill>
                <a:latin typeface="Fira Sans"/>
              </a:rPr>
              <a:t>Karin Ryberg Hansen</a:t>
            </a:r>
            <a:br>
              <a:rPr lang="da-DK" sz="3000">
                <a:uFill>
                  <a:solidFill/>
                </a:uFill>
              </a:rPr>
            </a:b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9971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F5CB6-39C3-2055-9647-99845E59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80" y="1640414"/>
            <a:ext cx="4853239" cy="3577172"/>
          </a:xfrm>
        </p:spPr>
        <p:txBody>
          <a:bodyPr/>
          <a:lstStyle/>
          <a:p>
            <a:r>
              <a:rPr lang="da-DK" sz="13800"/>
              <a:t>Puls-snack</a:t>
            </a:r>
            <a:endParaRPr lang="da-DK" sz="6000"/>
          </a:p>
        </p:txBody>
      </p:sp>
    </p:spTree>
    <p:extLst>
      <p:ext uri="{BB962C8B-B14F-4D97-AF65-F5344CB8AC3E}">
        <p14:creationId xmlns:p14="http://schemas.microsoft.com/office/powerpoint/2010/main" val="195246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334D05D4-B634-60A3-CDF8-5D65E3B9BCD0}"/>
              </a:ext>
            </a:extLst>
          </p:cNvPr>
          <p:cNvSpPr txBox="1"/>
          <p:nvPr/>
        </p:nvSpPr>
        <p:spPr>
          <a:xfrm>
            <a:off x="1650255" y="3428309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a-DK" u="sng">
                <a:hlinkClick r:id="rId3"/>
              </a:rPr>
              <a:t>HE﻿R﻿﻿</a:t>
            </a:r>
            <a:r>
              <a:rPr lang="da-DK" b="1"/>
              <a:t> </a:t>
            </a:r>
          </a:p>
          <a:p>
            <a:pPr algn="ctr"/>
            <a:endParaRPr lang="da-DK" b="1">
              <a:ea typeface="Open Sans"/>
              <a:cs typeface="Open Sans"/>
            </a:endParaRPr>
          </a:p>
          <a:p>
            <a:pPr algn="ctr"/>
            <a:r>
              <a:rPr lang="da-DK">
                <a:ea typeface="+mn-lt"/>
                <a:cs typeface="+mn-lt"/>
                <a:hlinkClick r:id="rId4"/>
              </a:rPr>
              <a:t>https://www.conferencemanager.dk/storepraksisdag2025/conference.html</a:t>
            </a:r>
            <a:endParaRPr lang="da-DK">
              <a:ea typeface="+mn-lt"/>
              <a:cs typeface="+mn-lt"/>
            </a:endParaRPr>
          </a:p>
          <a:p>
            <a:pPr algn="ctr"/>
            <a:endParaRPr lang="da-DK">
              <a:ea typeface="Open Sans"/>
              <a:cs typeface="Open San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0612509-D682-255D-0574-63DD7AFE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9351939" cy="825827"/>
          </a:xfrm>
        </p:spPr>
        <p:txBody>
          <a:bodyPr/>
          <a:lstStyle/>
          <a:p>
            <a:r>
              <a:rPr lang="da-DK">
                <a:latin typeface="Fira Sans"/>
              </a:rPr>
              <a:t>EFTER KURSUS</a:t>
            </a:r>
            <a:br>
              <a:rPr lang="da-DK">
                <a:latin typeface="Fira Sans"/>
              </a:rPr>
            </a:br>
            <a:br>
              <a:rPr lang="da-DK">
                <a:latin typeface="Fira Sans"/>
              </a:rPr>
            </a:br>
            <a:r>
              <a:rPr lang="da-DK">
                <a:latin typeface="Fira Sans"/>
              </a:rPr>
              <a:t>Præsentationerne på Conference Manager</a:t>
            </a:r>
          </a:p>
        </p:txBody>
      </p:sp>
    </p:spTree>
    <p:extLst>
      <p:ext uri="{BB962C8B-B14F-4D97-AF65-F5344CB8AC3E}">
        <p14:creationId xmlns:p14="http://schemas.microsoft.com/office/powerpoint/2010/main" val="138107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A471B-2836-E640-C4E4-59200B7C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Evaluering via QR-kode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348EE96-B84C-EE77-D745-52500C79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376" y="1855889"/>
            <a:ext cx="5844989" cy="4286624"/>
          </a:xfrm>
        </p:spPr>
        <p:txBody>
          <a:bodyPr>
            <a:normAutofit/>
          </a:bodyPr>
          <a:lstStyle/>
          <a:p>
            <a:r>
              <a:rPr lang="da-DK"/>
              <a:t>Indsæt tilsendte PP-slide med QR-kode som sidste side </a:t>
            </a:r>
          </a:p>
          <a:p>
            <a:r>
              <a:rPr lang="da-DK"/>
              <a:t>Afsæt 3-5 minutter til sidst til at kursister kan udfylde evalueringen online inden de forlader lokalet</a:t>
            </a:r>
          </a:p>
          <a:p>
            <a:r>
              <a:rPr lang="da-DK"/>
              <a:t>Hjælp evt. til med teknikken på kursisternes mobil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C0141AC-92FC-8517-E1FC-9C6C44D1F0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da-DK" smtClean="0"/>
              <a:t>12</a:t>
            </a:fld>
            <a:endParaRPr lang="da-DK"/>
          </a:p>
        </p:txBody>
      </p:sp>
      <p:pic>
        <p:nvPicPr>
          <p:cNvPr id="6" name="Billede 5" descr="Et billede, der indeholder mønster, pixel, design&#10;&#10;Automatisk genereret beskrivelse">
            <a:extLst>
              <a:ext uri="{FF2B5EF4-FFF2-40B4-BE49-F238E27FC236}">
                <a16:creationId xmlns:a16="http://schemas.microsoft.com/office/drawing/2014/main" id="{6E7B8B92-7A45-EB4E-CE3A-08B5A911F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62" y="1855889"/>
            <a:ext cx="4286624" cy="42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43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224E3-11DB-781E-E536-B1CAA719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Kursuslederrapport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BB76A1-5AAC-7FF3-59DD-F181454A1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Data fra QR-evalueringerne tilsendes dagen efter Store Praksisdag</a:t>
            </a:r>
          </a:p>
          <a:p>
            <a:r>
              <a:rPr lang="da-DK"/>
              <a:t>Ud fra data skal I samle jeres tanker og egne refleksioner om kurset og dagen som helhed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A900B65-0A46-2365-D67A-E1B4279778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da-DK" smtClean="0"/>
              <a:t>13</a:t>
            </a:fld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96D60C4-470E-2FA6-7A73-552C334FFC88}"/>
              </a:ext>
            </a:extLst>
          </p:cNvPr>
          <p:cNvSpPr txBox="1"/>
          <p:nvPr/>
        </p:nvSpPr>
        <p:spPr>
          <a:xfrm>
            <a:off x="2028824" y="5207591"/>
            <a:ext cx="6194612" cy="126238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endParaRPr lang="da-DK" sz="1600" b="1">
              <a:hlinkClick r:id="rId3"/>
            </a:endParaRP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endParaRPr lang="da-DK" sz="1600" b="1">
              <a:hlinkClick r:id="rId4"/>
            </a:endParaRP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da-DK" sz="1600" b="1">
                <a:hlinkClick r:id="rId3"/>
              </a:rPr>
              <a:t> </a:t>
            </a:r>
            <a:endParaRPr lang="da-DK" sz="1600" b="1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2C38FFE-5143-5411-CF58-09692B7B0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53" y="0"/>
            <a:ext cx="5606081" cy="6858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DE803B0-8D80-AD07-FD1B-8BDD1BD79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824" y="0"/>
            <a:ext cx="5941919" cy="6858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9F5FF27-C311-5C45-3BDE-C03A62470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093" y="0"/>
            <a:ext cx="6491797" cy="68580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A7A539CD-1F3F-A54B-3654-68D6A2C65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732" y="0"/>
            <a:ext cx="5868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57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F0984-8B1B-E812-2F29-C2F52428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</p:spPr>
        <p:txBody>
          <a:bodyPr vert="horz" lIns="0" tIns="192024" rIns="0" bIns="0" rtlCol="0" anchor="t" anchorCtr="0">
            <a:normAutofit/>
          </a:bodyPr>
          <a:lstStyle/>
          <a:p>
            <a:r>
              <a:rPr lang="da-DK" b="1" i="0" kern="1200" spc="0" baseline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rPr>
              <a:t>Kursuslederrapporten</a:t>
            </a:r>
            <a:br>
              <a:rPr lang="da-DK" b="1" i="0" kern="1200" spc="0" baseline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rPr>
            </a:br>
            <a:r>
              <a:rPr lang="da-DK" b="1" i="0" kern="1200" spc="0" baseline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rPr>
              <a:t>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F184D2F-5BB4-0C38-4F84-6AFAA0B41F54}"/>
              </a:ext>
            </a:extLst>
          </p:cNvPr>
          <p:cNvSpPr txBox="1"/>
          <p:nvPr/>
        </p:nvSpPr>
        <p:spPr>
          <a:xfrm>
            <a:off x="2028824" y="2514600"/>
            <a:ext cx="8407263" cy="2832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indent="-342900" defTabSz="914318">
              <a:lnSpc>
                <a:spcPct val="15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da-DK" sz="4000" u="sng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https://www.survey-xact.dk/LinkCollector?key=UWCL2N48J19J</a:t>
            </a:r>
            <a:endParaRPr lang="da-DK" sz="4000" b="1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3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E4908-678F-41D9-8006-78F9619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</p:spPr>
        <p:txBody>
          <a:bodyPr anchor="t">
            <a:normAutofit/>
          </a:bodyPr>
          <a:lstStyle/>
          <a:p>
            <a:r>
              <a:rPr lang="da-DK" sz="39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UNDERVISNINGSFORMER  OG LÆRINGSSTILE</a:t>
            </a:r>
            <a:br>
              <a:rPr lang="da-DK" sz="3900"/>
            </a:br>
            <a:endParaRPr lang="da-DK" sz="3900"/>
          </a:p>
        </p:txBody>
      </p:sp>
    </p:spTree>
    <p:extLst>
      <p:ext uri="{BB962C8B-B14F-4D97-AF65-F5344CB8AC3E}">
        <p14:creationId xmlns:p14="http://schemas.microsoft.com/office/powerpoint/2010/main" val="400701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E4908-678F-41D9-8006-78F9619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</p:spPr>
        <p:txBody>
          <a:bodyPr anchor="t">
            <a:normAutofit fontScale="90000"/>
          </a:bodyPr>
          <a:lstStyle/>
          <a:p>
            <a:r>
              <a:rPr lang="da-DK" sz="3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KURSUSDESIGN</a:t>
            </a:r>
            <a:br>
              <a:rPr lang="da-DK" sz="3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da-DK" sz="3000"/>
            </a:br>
            <a:r>
              <a:rPr lang="da-DK" sz="3000" b="0"/>
              <a:t>I gang med eget kursus </a:t>
            </a:r>
            <a:br>
              <a:rPr lang="da-DK" sz="3000"/>
            </a:br>
            <a:br>
              <a:rPr lang="da-DK" sz="3000"/>
            </a:br>
            <a:br>
              <a:rPr lang="da-DK" sz="3000"/>
            </a:br>
            <a:endParaRPr lang="da-DK" sz="3000"/>
          </a:p>
        </p:txBody>
      </p:sp>
    </p:spTree>
    <p:extLst>
      <p:ext uri="{BB962C8B-B14F-4D97-AF65-F5344CB8AC3E}">
        <p14:creationId xmlns:p14="http://schemas.microsoft.com/office/powerpoint/2010/main" val="197487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2DEC2-E447-E340-BD30-C6AAAB11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1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FORBEREDELSE OG DESIGN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A37E4A-88C4-FA45-98B6-2378219E60EF}"/>
              </a:ext>
            </a:extLst>
          </p:cNvPr>
          <p:cNvGraphicFramePr/>
          <p:nvPr/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769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510E0-A998-418A-8616-F6B74B6D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753755"/>
            <a:ext cx="9152697" cy="1249845"/>
          </a:xfrm>
        </p:spPr>
        <p:txBody>
          <a:bodyPr/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FORBEREDELSE OG DESIGN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6644F5-EE6B-4DBA-8991-CAF3666D8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160" y="1884947"/>
            <a:ext cx="8815639" cy="15440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/>
              <a:t>1) Gør dig klart hvad der er formålet med kurset? Læringsmål?</a:t>
            </a:r>
          </a:p>
          <a:p>
            <a:pPr marL="0" indent="0">
              <a:buNone/>
            </a:pPr>
            <a:r>
              <a:rPr lang="da-DK"/>
              <a:t>2) Hvem er målgruppen?</a:t>
            </a:r>
          </a:p>
          <a:p>
            <a:pPr marL="0" indent="0">
              <a:buNone/>
            </a:pPr>
            <a:r>
              <a:rPr lang="da-DK"/>
              <a:t>3) Undervisningsmetode </a:t>
            </a:r>
          </a:p>
        </p:txBody>
      </p:sp>
      <p:graphicFrame>
        <p:nvGraphicFramePr>
          <p:cNvPr id="4" name="Pladsholder til indhold 4">
            <a:extLst>
              <a:ext uri="{FF2B5EF4-FFF2-40B4-BE49-F238E27FC236}">
                <a16:creationId xmlns:a16="http://schemas.microsoft.com/office/drawing/2014/main" id="{9D88BB65-2615-D39D-30DF-DBB10A804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20403"/>
              </p:ext>
            </p:extLst>
          </p:nvPr>
        </p:nvGraphicFramePr>
        <p:xfrm>
          <a:off x="1981198" y="3870159"/>
          <a:ext cx="8229601" cy="285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634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B8FC7-C0F5-FA41-8A29-90B6B887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TRANSFER OG IMPLEMENTERING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1413AA-8DBA-3E47-A1F4-79C5DC8A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24" y="2514600"/>
            <a:ext cx="9152698" cy="3429000"/>
          </a:xfrm>
        </p:spPr>
        <p:txBody>
          <a:bodyPr>
            <a:normAutofit/>
          </a:bodyPr>
          <a:lstStyle/>
          <a:p>
            <a:r>
              <a:rPr lang="da-DK"/>
              <a:t>Hvad er transfer?</a:t>
            </a:r>
          </a:p>
          <a:p>
            <a:r>
              <a:rPr lang="da-DK" sz="2400">
                <a:solidFill>
                  <a:srgbClr val="023360"/>
                </a:solidFill>
              </a:rPr>
              <a:t>Omsætning og implementering til egen virkelighed</a:t>
            </a:r>
          </a:p>
          <a:p>
            <a:r>
              <a:rPr lang="da-DK" sz="2400">
                <a:solidFill>
                  <a:srgbClr val="023360"/>
                </a:solidFill>
              </a:rPr>
              <a:t>Gør kurset nogen forskel?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59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Præsentationsrunde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1379" y="1411935"/>
            <a:ext cx="6293222" cy="5094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>
                <a:latin typeface="Fira Sans"/>
              </a:rPr>
              <a:t>Navn</a:t>
            </a:r>
            <a:endParaRPr lang="da-DK">
              <a:latin typeface="Fira Sans"/>
              <a:cs typeface="Calibri"/>
            </a:endParaRPr>
          </a:p>
          <a:p>
            <a:r>
              <a:rPr lang="da-DK">
                <a:latin typeface="Fira Sans"/>
              </a:rPr>
              <a:t>Hvor arbejder du?</a:t>
            </a:r>
            <a:endParaRPr lang="da-DK">
              <a:latin typeface="Fira Sans"/>
              <a:cs typeface="Calibri"/>
            </a:endParaRPr>
          </a:p>
          <a:p>
            <a:r>
              <a:rPr lang="da-DK">
                <a:latin typeface="Fira Sans"/>
              </a:rPr>
              <a:t>Hvilket kursus skal du lave?</a:t>
            </a:r>
            <a:endParaRPr lang="da-DK">
              <a:latin typeface="Fira Sans"/>
              <a:cs typeface="Calibri"/>
            </a:endParaRPr>
          </a:p>
          <a:p>
            <a:r>
              <a:rPr lang="da-DK">
                <a:latin typeface="Fira Sans"/>
                <a:cs typeface="Calibri"/>
              </a:rPr>
              <a:t>Hvor klar er du til rollen som kursusleder lige nu? - erfaringer?</a:t>
            </a:r>
          </a:p>
          <a:p>
            <a:r>
              <a:rPr lang="da-DK">
                <a:latin typeface="Fira Sans"/>
                <a:cs typeface="Calibri"/>
              </a:rPr>
              <a:t>Hvad er dine forventninger til dagens Workshop? Brug Padlet </a:t>
            </a:r>
          </a:p>
          <a:p>
            <a:endParaRPr lang="da-DK">
              <a:cs typeface="Calibri"/>
            </a:endParaRPr>
          </a:p>
        </p:txBody>
      </p:sp>
      <p:pic>
        <p:nvPicPr>
          <p:cNvPr id="4" name="Billede 3" descr="Et billede, der indeholder mønster, kvadratisk, pixel, design&#10;&#10;AI-genereret indhold kan være ukorrekt.">
            <a:extLst>
              <a:ext uri="{FF2B5EF4-FFF2-40B4-BE49-F238E27FC236}">
                <a16:creationId xmlns:a16="http://schemas.microsoft.com/office/drawing/2014/main" id="{C7D5C56F-16FD-9E14-3FE2-BCCC89821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15" y="1713733"/>
            <a:ext cx="4533900" cy="452437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F230EB4-12B0-C124-2499-F464E77C87FB}"/>
              </a:ext>
            </a:extLst>
          </p:cNvPr>
          <p:cNvSpPr txBox="1"/>
          <p:nvPr/>
        </p:nvSpPr>
        <p:spPr>
          <a:xfrm>
            <a:off x="1756590" y="6452165"/>
            <a:ext cx="9982199" cy="3657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36000" rIns="21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30000"/>
              </a:lnSpc>
              <a:spcBef>
                <a:spcPts val="1000"/>
              </a:spcBef>
            </a:pPr>
            <a:r>
              <a:rPr lang="da-DK" sz="1600">
                <a:ea typeface="+mn-lt"/>
                <a:cs typeface="+mn-lt"/>
                <a:hlinkClick r:id="rId4"/>
              </a:rPr>
              <a:t>https://padlet.com/lindavedel1/hvad-er-dine-forventninger-til-dagens-workshop-xfxp4nsmu4t1l54r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497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esk with a computer and a cup of coffee&#10;&#10;Description automatically generated">
            <a:extLst>
              <a:ext uri="{FF2B5EF4-FFF2-40B4-BE49-F238E27FC236}">
                <a16:creationId xmlns:a16="http://schemas.microsoft.com/office/drawing/2014/main" id="{0743A622-E747-614D-BD18-594301F98EC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96001" y="-49651"/>
            <a:ext cx="6096000" cy="690765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B94BA-49F3-004D-BDBC-A04529FF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</p:spPr>
        <p:txBody>
          <a:bodyPr anchor="t">
            <a:normAutofit/>
          </a:bodyPr>
          <a:lstStyle/>
          <a:p>
            <a:r>
              <a:rPr lang="en-GB" sz="1110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94485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E4908-678F-41D9-8006-78F9619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</p:spPr>
        <p:txBody>
          <a:bodyPr anchor="t">
            <a:normAutofit/>
          </a:bodyPr>
          <a:lstStyle/>
          <a:p>
            <a:r>
              <a:rPr lang="da-DK"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Kom i gang med din APPETIZER</a:t>
            </a:r>
            <a:br>
              <a:rPr lang="da-DK" sz="4800"/>
            </a:br>
            <a:endParaRPr lang="da-DK" sz="4800"/>
          </a:p>
        </p:txBody>
      </p:sp>
    </p:spTree>
    <p:extLst>
      <p:ext uri="{BB962C8B-B14F-4D97-AF65-F5344CB8AC3E}">
        <p14:creationId xmlns:p14="http://schemas.microsoft.com/office/powerpoint/2010/main" val="3869975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</p:spPr>
        <p:txBody>
          <a:bodyPr anchor="t">
            <a:normAutofit/>
          </a:bodyPr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Appetizer</a:t>
            </a:r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C17C2B0C-3C87-4417-ADE5-D428DB747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630022"/>
              </p:ext>
            </p:extLst>
          </p:nvPr>
        </p:nvGraphicFramePr>
        <p:xfrm>
          <a:off x="764771" y="1795549"/>
          <a:ext cx="10416751" cy="414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6344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E4908-678F-41D9-8006-78F9619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</p:spPr>
        <p:txBody>
          <a:bodyPr anchor="t">
            <a:normAutofit fontScale="90000"/>
          </a:bodyPr>
          <a:lstStyle/>
          <a:p>
            <a:r>
              <a:rPr lang="da-DK" sz="3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Appetizer eksempler </a:t>
            </a:r>
            <a:br>
              <a:rPr lang="da-DK" sz="3000"/>
            </a:br>
            <a:br>
              <a:rPr lang="da-DK" sz="3000"/>
            </a:br>
            <a:br>
              <a:rPr lang="da-DK" sz="3000" i="1"/>
            </a:br>
            <a:br>
              <a:rPr lang="da-DK" sz="3000"/>
            </a:br>
            <a:endParaRPr lang="da-DK" sz="3000"/>
          </a:p>
        </p:txBody>
      </p:sp>
    </p:spTree>
    <p:extLst>
      <p:ext uri="{BB962C8B-B14F-4D97-AF65-F5344CB8AC3E}">
        <p14:creationId xmlns:p14="http://schemas.microsoft.com/office/powerpoint/2010/main" val="58447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BE50F-B731-331C-B4F6-6D2761BB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5206125"/>
          </a:xfrm>
        </p:spPr>
        <p:txBody>
          <a:bodyPr/>
          <a:lstStyle/>
          <a:p>
            <a:r>
              <a:rPr lang="en-US" sz="2000" b="1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Commotio cerebri - state of the arts </a:t>
            </a:r>
            <a:br>
              <a:rPr lang="en-US" sz="2000" b="1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br>
              <a:rPr lang="en-US" sz="20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Hvert år diagnosticeres 25.000 danskere med hjernerystelse, hvoraf 30% udvikler længerevarende følger (tidligere kaldet </a:t>
            </a:r>
            <a:r>
              <a:rPr lang="da-DK" sz="2000" b="0" i="0" u="none" strike="noStrike" baseline="0" err="1">
                <a:solidFill>
                  <a:srgbClr val="001F5F"/>
                </a:solidFill>
                <a:latin typeface="Calibri" panose="020F0502020204030204" pitchFamily="34" charset="0"/>
              </a:rPr>
              <a:t>postcommotio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 syndrom).</a:t>
            </a: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Denne session fokuserer på: </a:t>
            </a: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• Diagnose: </a:t>
            </a:r>
            <a:r>
              <a:rPr lang="da-DK" sz="2000" b="0">
                <a:solidFill>
                  <a:srgbClr val="001F5F"/>
                </a:solidFill>
                <a:latin typeface="Calibri" panose="020F0502020204030204" pitchFamily="34" charset="0"/>
              </a:rPr>
              <a:t>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Korrekt identifikation af hjernerystelse og længerevarende </a:t>
            </a:r>
            <a:r>
              <a:rPr lang="da-DK" sz="2000" b="0" i="0" u="none" strike="noStrike" baseline="0" err="1">
                <a:solidFill>
                  <a:srgbClr val="001F5F"/>
                </a:solidFill>
                <a:latin typeface="Calibri" panose="020F0502020204030204" pitchFamily="34" charset="0"/>
              </a:rPr>
              <a:t>postcommotio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 følger. </a:t>
            </a: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• Rådgivning i den tidlige fase: </a:t>
            </a:r>
            <a:r>
              <a:rPr lang="da-DK" sz="2000" b="0">
                <a:solidFill>
                  <a:srgbClr val="001F5F"/>
                </a:solidFill>
                <a:latin typeface="Calibri" panose="020F0502020204030204" pitchFamily="34" charset="0"/>
              </a:rPr>
              <a:t>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Vejledning til støtte i de første uger efter hjernerystelse. </a:t>
            </a: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• Behandling: </a:t>
            </a:r>
            <a:r>
              <a:rPr lang="da-DK" sz="2000" b="0">
                <a:solidFill>
                  <a:srgbClr val="001F5F"/>
                </a:solidFill>
                <a:latin typeface="Calibri" panose="020F0502020204030204" pitchFamily="34" charset="0"/>
              </a:rPr>
              <a:t>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Effektive behandlingsmetoder for patienter med længerevarende </a:t>
            </a:r>
            <a:r>
              <a:rPr lang="da-DK" sz="2000" b="0" i="0" u="none" strike="noStrike" baseline="0" err="1">
                <a:solidFill>
                  <a:srgbClr val="001F5F"/>
                </a:solidFill>
                <a:latin typeface="Calibri" panose="020F0502020204030204" pitchFamily="34" charset="0"/>
              </a:rPr>
              <a:t>postcommotio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 følger. </a:t>
            </a: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• Henvisning: </a:t>
            </a:r>
            <a:r>
              <a:rPr lang="da-DK" sz="2000" b="0">
                <a:solidFill>
                  <a:srgbClr val="001F5F"/>
                </a:solidFill>
                <a:latin typeface="Calibri" panose="020F0502020204030204" pitchFamily="34" charset="0"/>
              </a:rPr>
              <a:t>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Retningslinjer for henvisning til relevante behandlingsindsatser. </a:t>
            </a: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Opdatér din viden og forbedr dine færdigheder for at optimere håndtering af patienten med hjernerystelse. </a:t>
            </a: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r>
              <a:rPr lang="da-DK" sz="2000" b="1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Målgruppe: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Læger og personale </a:t>
            </a:r>
            <a:br>
              <a:rPr lang="da-DK" sz="20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2000" b="1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Underviser: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Hana </a:t>
            </a:r>
            <a:r>
              <a:rPr lang="da-DK" sz="2000" b="0" i="0" u="none" strike="noStrike" baseline="0" err="1">
                <a:solidFill>
                  <a:srgbClr val="001F5F"/>
                </a:solidFill>
                <a:latin typeface="Calibri" panose="020F0502020204030204" pitchFamily="34" charset="0"/>
              </a:rPr>
              <a:t>Malá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 Rytter, cand.psych., ph.d., lektor i neuropsykologi ved KU og Bispebjerg Hospital. Leder af Dansk Center for Hjernerystelse. </a:t>
            </a: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r>
              <a:rPr lang="da-DK" sz="2000" b="1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Kursusleder: </a:t>
            </a:r>
            <a:r>
              <a:rPr lang="da-DK" sz="2000" b="0" i="0" u="none" strike="noStrike" baseline="0" err="1">
                <a:solidFill>
                  <a:srgbClr val="001F5F"/>
                </a:solidFill>
                <a:latin typeface="Calibri" panose="020F0502020204030204" pitchFamily="34" charset="0"/>
              </a:rPr>
              <a:t>Ladan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 </a:t>
            </a:r>
            <a:r>
              <a:rPr lang="da-DK" sz="2000" b="0" i="0" u="none" strike="noStrike" baseline="0" err="1">
                <a:solidFill>
                  <a:srgbClr val="001F5F"/>
                </a:solidFill>
                <a:latin typeface="Calibri" panose="020F0502020204030204" pitchFamily="34" charset="0"/>
              </a:rPr>
              <a:t>Aloudal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  <a:t>, fase 3 -læge, Kirkebjerg Lægerne i Brøndby </a:t>
            </a: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br>
              <a:rPr lang="da-DK" sz="2000" b="0" i="0" u="none" strike="noStrike" baseline="0">
                <a:solidFill>
                  <a:srgbClr val="001F5F"/>
                </a:solidFill>
                <a:latin typeface="Calibri" panose="020F0502020204030204" pitchFamily="34" charset="0"/>
              </a:rPr>
            </a:b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3276827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B31A-158E-D49E-D5EE-49CE5735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b="1" i="0" u="none" strike="noStrike" baseline="0">
                <a:solidFill>
                  <a:srgbClr val="001F5F"/>
                </a:solidFill>
                <a:latin typeface="Calibri"/>
              </a:rPr>
              <a:t>Angst, stress og depression </a:t>
            </a:r>
            <a:br>
              <a:rPr lang="da-DK" sz="2000" b="1" i="0" u="none" strike="noStrike" baseline="0">
                <a:latin typeface="Calibri"/>
              </a:rPr>
            </a:b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Stress er blevet en folkesygdom og fylder mere og mere i vores hverdag i praksis. Vi vil i dette </a:t>
            </a:r>
            <a:r>
              <a:rPr lang="da-DK" sz="2000" b="0">
                <a:solidFill>
                  <a:srgbClr val="001F5F"/>
                </a:solidFill>
                <a:latin typeface="Calibri"/>
              </a:rPr>
              <a:t>kursus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 fokusere på de indledende samtaler med patienten med stress, angst og depression. </a:t>
            </a:r>
            <a:br>
              <a:rPr lang="da-DK" sz="2000" b="0" i="0" u="none" strike="noStrike" baseline="0">
                <a:latin typeface="Calibri"/>
              </a:rPr>
            </a:b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På dette kursus vil du blive skarp på: </a:t>
            </a: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• Diagnostik og differential diagnostik ved stress, angst og depression </a:t>
            </a: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• Brug af </a:t>
            </a:r>
            <a:r>
              <a:rPr lang="da-DK" sz="2000" b="0" i="0" u="none" strike="noStrike" baseline="0" err="1">
                <a:solidFill>
                  <a:srgbClr val="001F5F"/>
                </a:solidFill>
                <a:latin typeface="Calibri"/>
              </a:rPr>
              <a:t>psykometrisk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 testning </a:t>
            </a: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• At identificere røde flag for angst og depression - hvad er vigtigt at spørge ind til </a:t>
            </a: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• At visitere telefonisk til den rette tid </a:t>
            </a: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Vi vil derimod ikke komme dybere ind på behandling. </a:t>
            </a:r>
            <a:br>
              <a:rPr lang="da-DK" sz="2000" b="0" i="0" u="none" strike="noStrike" baseline="0">
                <a:latin typeface="Calibri"/>
              </a:rPr>
            </a:b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1" i="0" u="none" strike="noStrike" baseline="0">
                <a:solidFill>
                  <a:srgbClr val="001F5F"/>
                </a:solidFill>
                <a:latin typeface="Calibri"/>
              </a:rPr>
              <a:t>Undervisningsformen: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Katedral undervisning med videocase og tid til refleksion. </a:t>
            </a: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1" i="0" u="none" strike="noStrike" baseline="0">
                <a:solidFill>
                  <a:srgbClr val="001F5F"/>
                </a:solidFill>
                <a:latin typeface="Calibri"/>
              </a:rPr>
              <a:t>Målgruppe: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Læger og praksispersonale </a:t>
            </a: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1" i="0" u="none" strike="noStrike" baseline="0">
                <a:solidFill>
                  <a:srgbClr val="001F5F"/>
                </a:solidFill>
                <a:latin typeface="Calibri"/>
              </a:rPr>
              <a:t>Underviser: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Thomas Borgen Uhre, speciallæge i Psykiatri og Almen Medicin, Kognitivt Center </a:t>
            </a:r>
            <a:r>
              <a:rPr lang="da-DK" sz="2000" b="0">
                <a:solidFill>
                  <a:srgbClr val="001F5F"/>
                </a:solidFill>
                <a:latin typeface="Calibri"/>
              </a:rPr>
              <a:t>København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 </a:t>
            </a:r>
            <a:br>
              <a:rPr lang="da-DK" sz="2000" b="0" i="0" u="none" strike="noStrike" baseline="0">
                <a:latin typeface="Calibri" panose="020F0502020204030204" pitchFamily="34" charset="0"/>
              </a:rPr>
            </a:br>
            <a:r>
              <a:rPr lang="da-DK" sz="2000" b="1" i="0" u="none" strike="noStrike" baseline="0">
                <a:solidFill>
                  <a:srgbClr val="001F5F"/>
                </a:solidFill>
                <a:latin typeface="Calibri"/>
              </a:rPr>
              <a:t>Kursusleder: </a:t>
            </a:r>
            <a:r>
              <a:rPr lang="da-DK" sz="2000" b="0" i="0" u="none" strike="noStrike" baseline="0">
                <a:solidFill>
                  <a:srgbClr val="001F5F"/>
                </a:solidFill>
                <a:latin typeface="Calibri"/>
              </a:rPr>
              <a:t>Vibe Steen Vinther, praktiserende læge på Frederiksberg</a:t>
            </a:r>
            <a:endParaRPr lang="da-DK" sz="20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626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948C712-8721-E2D9-E102-696E3D27C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99" y="1300998"/>
            <a:ext cx="10825209" cy="42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8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84F1C-7CDB-CF1B-CA7A-C0E32A75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Chat GPT </a:t>
            </a:r>
            <a:r>
              <a:rPr lang="da-DK" dirty="0" err="1"/>
              <a:t>Prompt’en</a:t>
            </a: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B057CE6-33B5-B0CE-103D-F4808007F8F4}"/>
              </a:ext>
            </a:extLst>
          </p:cNvPr>
          <p:cNvSpPr txBox="1"/>
          <p:nvPr/>
        </p:nvSpPr>
        <p:spPr>
          <a:xfrm>
            <a:off x="850232" y="2037346"/>
            <a:ext cx="9865893" cy="437426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da-DK" sz="2000" b="1">
                <a:latin typeface="Fira Sans" panose="020B0503050000020004" pitchFamily="34" charset="0"/>
              </a:rPr>
              <a:t>Svaret er kun så godt som spørgsmålet!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da-DK" sz="2000" b="1">
              <a:latin typeface="Fira Sans" panose="020B0503050000020004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 b="1">
                <a:latin typeface="Fira Sans" panose="020B0503050000020004" pitchFamily="34" charset="0"/>
              </a:rPr>
              <a:t>lav et kursus om </a:t>
            </a:r>
            <a:r>
              <a:rPr lang="da-DK" sz="2000" b="1" err="1">
                <a:latin typeface="Fira Sans" panose="020B0503050000020004" pitchFamily="34" charset="0"/>
              </a:rPr>
              <a:t>aknebehandling</a:t>
            </a:r>
            <a:r>
              <a:rPr lang="da-DK" sz="2000" b="1">
                <a:latin typeface="Fira Sans" panose="020B0503050000020004" pitchFamily="34" charset="0"/>
              </a:rPr>
              <a:t> på 75 minutter til praksispersonale i almen praksis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 b="1">
                <a:latin typeface="Fira Sans" panose="020B0503050000020004" pitchFamily="34" charset="0"/>
              </a:rPr>
              <a:t>hvilke 5 vigtigste læringsmål skal være med i et kursus om skulderundersøgelse på 75 minutter til læger i almen praksis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 b="1">
                <a:latin typeface="Fira Sans" panose="020B0503050000020004" pitchFamily="34" charset="0"/>
              </a:rPr>
              <a:t>hvilke hyppige og vigtige luftvejsinfektioner er der i almen praksis i Danmark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da-DK" sz="2000" b="1">
              <a:latin typeface="Fira Sans" panose="020B0503050000020004" pitchFamily="34" charset="0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da-DK" sz="2000" b="1">
                <a:latin typeface="Fira Sans" panose="020B0503050000020004" pitchFamily="34" charset="0"/>
              </a:rPr>
              <a:t>Husk kvalitetskontrol og egen faglighed/nysgerrighed</a:t>
            </a:r>
          </a:p>
        </p:txBody>
      </p:sp>
    </p:spTree>
    <p:extLst>
      <p:ext uri="{BB962C8B-B14F-4D97-AF65-F5344CB8AC3E}">
        <p14:creationId xmlns:p14="http://schemas.microsoft.com/office/powerpoint/2010/main" val="1341356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446C17C-7825-4D04-BC62-A2DDED42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1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APPETIZER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C4F9B1B-2B2C-3DAB-3A0E-125A8229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555" y="1421955"/>
            <a:ext cx="7354468" cy="3107714"/>
          </a:xfrm>
          <a:prstGeom prst="rect">
            <a:avLst/>
          </a:prstGeom>
        </p:spPr>
      </p:pic>
      <p:graphicFrame>
        <p:nvGraphicFramePr>
          <p:cNvPr id="13" name="Pladsholder til indhold 2">
            <a:extLst>
              <a:ext uri="{FF2B5EF4-FFF2-40B4-BE49-F238E27FC236}">
                <a16:creationId xmlns:a16="http://schemas.microsoft.com/office/drawing/2014/main" id="{5ECA69EE-63D9-4055-A101-BAFFE5D68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920935"/>
              </p:ext>
            </p:extLst>
          </p:nvPr>
        </p:nvGraphicFramePr>
        <p:xfrm>
          <a:off x="2165685" y="4535464"/>
          <a:ext cx="7026442" cy="213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3470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E4908-678F-41D9-8006-78F9619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</p:spPr>
        <p:txBody>
          <a:bodyPr anchor="t">
            <a:normAutofit fontScale="90000"/>
          </a:bodyPr>
          <a:lstStyle/>
          <a:p>
            <a:r>
              <a:rPr lang="da-DK" sz="3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DREJEBOG</a:t>
            </a:r>
            <a:br>
              <a:rPr lang="da-DK" sz="3000"/>
            </a:br>
            <a:br>
              <a:rPr lang="da-DK" sz="3000"/>
            </a:br>
            <a:r>
              <a:rPr lang="da-DK" sz="3000" b="0"/>
              <a:t>Et systematisk værktøj til detaljeret planlægning af sessionen sammen med underviser</a:t>
            </a:r>
            <a:br>
              <a:rPr lang="da-DK" sz="3000"/>
            </a:br>
            <a:br>
              <a:rPr lang="da-DK" sz="3000"/>
            </a:br>
            <a:endParaRPr lang="da-DK" sz="3000"/>
          </a:p>
        </p:txBody>
      </p:sp>
    </p:spTree>
    <p:extLst>
      <p:ext uri="{BB962C8B-B14F-4D97-AF65-F5344CB8AC3E}">
        <p14:creationId xmlns:p14="http://schemas.microsoft.com/office/powerpoint/2010/main" val="97750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E33F6-DC0A-4229-A794-F9C7A4AC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413" y="-49876"/>
            <a:ext cx="9152697" cy="1249845"/>
          </a:xfrm>
        </p:spPr>
        <p:txBody>
          <a:bodyPr anchor="t">
            <a:normAutofit/>
          </a:bodyPr>
          <a:lstStyle/>
          <a:p>
            <a:br>
              <a:rPr lang="da-DK"/>
            </a:br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Dagens indhold</a:t>
            </a:r>
          </a:p>
        </p:txBody>
      </p:sp>
      <p:graphicFrame>
        <p:nvGraphicFramePr>
          <p:cNvPr id="15" name="Pladsholder til indhold 2">
            <a:extLst>
              <a:ext uri="{FF2B5EF4-FFF2-40B4-BE49-F238E27FC236}">
                <a16:creationId xmlns:a16="http://schemas.microsoft.com/office/drawing/2014/main" id="{BAABAD15-7586-74B1-E131-967DB8841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777780"/>
              </p:ext>
            </p:extLst>
          </p:nvPr>
        </p:nvGraphicFramePr>
        <p:xfrm>
          <a:off x="1030778" y="1363287"/>
          <a:ext cx="10150744" cy="458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407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Drejebogen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1574222-5F57-4CA5-B4E5-6E11E6EF1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57"/>
          <a:stretch/>
        </p:blipFill>
        <p:spPr>
          <a:xfrm>
            <a:off x="1358749" y="741535"/>
            <a:ext cx="9822771" cy="59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6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06F25-0DC0-BA4E-8B88-14ADFA14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281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>
                <a:solidFill>
                  <a:srgbClr val="004473"/>
                </a:solidFill>
              </a:rPr>
              <a:t>Tidsplan eksempel “ny kardiologi”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13ECC9-94CD-2F43-97EC-3DEEFDCA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55818"/>
            <a:ext cx="8773297" cy="54218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da-DK" sz="1500" b="1">
                <a:solidFill>
                  <a:srgbClr val="004473"/>
                </a:solidFill>
              </a:rPr>
              <a:t>1 </a:t>
            </a:r>
            <a:r>
              <a:rPr lang="da-DK" sz="1500" b="1" u="sng">
                <a:solidFill>
                  <a:srgbClr val="004473"/>
                </a:solidFill>
              </a:rPr>
              <a:t>teknologi (20 min)  (11.00-11.20) </a:t>
            </a:r>
          </a:p>
          <a:p>
            <a:pPr>
              <a:lnSpc>
                <a:spcPct val="90000"/>
              </a:lnSpc>
            </a:pPr>
            <a:r>
              <a:rPr lang="da-DK" sz="1500" b="1" u="sng">
                <a:solidFill>
                  <a:srgbClr val="004473"/>
                </a:solidFill>
              </a:rPr>
              <a:t>Powerpoint slide 1-44</a:t>
            </a:r>
            <a:endParaRPr lang="da-DK" sz="1500">
              <a:solidFill>
                <a:srgbClr val="004473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500">
                <a:solidFill>
                  <a:srgbClr val="004473"/>
                </a:solidFill>
              </a:rPr>
              <a:t>Nyt om udredning af hjerte-kar sygdom. Hvornår bruger vi hjerte-CT, Rubidium-PET og KAG. Har arbejdstest en plads i udredning? </a:t>
            </a:r>
          </a:p>
          <a:p>
            <a:pPr>
              <a:lnSpc>
                <a:spcPct val="90000"/>
              </a:lnSpc>
            </a:pPr>
            <a:r>
              <a:rPr lang="da-DK" sz="1500" err="1">
                <a:solidFill>
                  <a:srgbClr val="004473"/>
                </a:solidFill>
              </a:rPr>
              <a:t>Hjerteamyloidose</a:t>
            </a:r>
            <a:r>
              <a:rPr lang="da-DK" sz="1500">
                <a:solidFill>
                  <a:srgbClr val="004473"/>
                </a:solidFill>
              </a:rPr>
              <a:t> afsløret med </a:t>
            </a:r>
            <a:r>
              <a:rPr lang="da-DK" sz="1500" err="1">
                <a:solidFill>
                  <a:srgbClr val="004473"/>
                </a:solidFill>
              </a:rPr>
              <a:t>knoglescintigrafi</a:t>
            </a:r>
            <a:r>
              <a:rPr lang="da-DK" sz="1500">
                <a:solidFill>
                  <a:srgbClr val="004473"/>
                </a:solidFill>
              </a:rPr>
              <a:t>.  </a:t>
            </a:r>
          </a:p>
          <a:p>
            <a:pPr>
              <a:lnSpc>
                <a:spcPct val="90000"/>
              </a:lnSpc>
            </a:pPr>
            <a:r>
              <a:rPr lang="da-DK" sz="1500">
                <a:solidFill>
                  <a:srgbClr val="004473"/>
                </a:solidFill>
              </a:rPr>
              <a:t>Lomme-ekkokardiografi (evt. live-demo) </a:t>
            </a:r>
          </a:p>
          <a:p>
            <a:pPr>
              <a:lnSpc>
                <a:spcPct val="90000"/>
              </a:lnSpc>
            </a:pPr>
            <a:r>
              <a:rPr lang="da-DK" sz="1500">
                <a:solidFill>
                  <a:srgbClr val="004473"/>
                </a:solidFill>
              </a:rPr>
              <a:t>Hjerte CT </a:t>
            </a:r>
            <a:r>
              <a:rPr lang="da-DK" sz="1500" err="1">
                <a:solidFill>
                  <a:srgbClr val="004473"/>
                </a:solidFill>
              </a:rPr>
              <a:t>ink</a:t>
            </a:r>
            <a:r>
              <a:rPr lang="da-DK" sz="1500">
                <a:solidFill>
                  <a:srgbClr val="004473"/>
                </a:solidFill>
              </a:rPr>
              <a:t> 3 min video</a:t>
            </a:r>
          </a:p>
          <a:p>
            <a:pPr>
              <a:lnSpc>
                <a:spcPct val="90000"/>
              </a:lnSpc>
            </a:pPr>
            <a:endParaRPr lang="da-DK" sz="1500" b="1" u="sng">
              <a:solidFill>
                <a:srgbClr val="004473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500" b="1" u="sng">
                <a:solidFill>
                  <a:srgbClr val="004473"/>
                </a:solidFill>
              </a:rPr>
              <a:t>2 Hjertesvigt behandling (15 min)  11.20-11.40</a:t>
            </a:r>
          </a:p>
          <a:p>
            <a:pPr>
              <a:lnSpc>
                <a:spcPct val="90000"/>
              </a:lnSpc>
            </a:pPr>
            <a:r>
              <a:rPr lang="da-DK" sz="1500" b="1" u="sng">
                <a:solidFill>
                  <a:srgbClr val="004473"/>
                </a:solidFill>
              </a:rPr>
              <a:t> Powerpoint 45-59</a:t>
            </a:r>
          </a:p>
          <a:p>
            <a:pPr>
              <a:lnSpc>
                <a:spcPct val="90000"/>
              </a:lnSpc>
            </a:pPr>
            <a:endParaRPr lang="da-DK" sz="1500" b="1" u="sng">
              <a:solidFill>
                <a:srgbClr val="004473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500">
                <a:solidFill>
                  <a:srgbClr val="004473"/>
                </a:solidFill>
              </a:rPr>
              <a:t>Nye behandlinger/guidelines af hjertesvigt – Hvornår bruger vi </a:t>
            </a:r>
            <a:r>
              <a:rPr lang="da-DK" sz="1500" err="1">
                <a:solidFill>
                  <a:srgbClr val="004473"/>
                </a:solidFill>
              </a:rPr>
              <a:t>Entresto</a:t>
            </a:r>
            <a:r>
              <a:rPr lang="da-DK" sz="1500">
                <a:solidFill>
                  <a:srgbClr val="004473"/>
                </a:solidFill>
              </a:rPr>
              <a:t>?  Diabetes </a:t>
            </a:r>
            <a:r>
              <a:rPr lang="da-DK" sz="1500" err="1">
                <a:solidFill>
                  <a:srgbClr val="004473"/>
                </a:solidFill>
              </a:rPr>
              <a:t>middler</a:t>
            </a:r>
            <a:r>
              <a:rPr lang="da-DK" sz="1500">
                <a:solidFill>
                  <a:srgbClr val="004473"/>
                </a:solidFill>
              </a:rPr>
              <a:t> med/uden diabetes: SGLT-2 </a:t>
            </a:r>
            <a:r>
              <a:rPr lang="da-DK" sz="1500" err="1">
                <a:solidFill>
                  <a:srgbClr val="004473"/>
                </a:solidFill>
              </a:rPr>
              <a:t>hæmmere</a:t>
            </a:r>
            <a:r>
              <a:rPr lang="da-DK" sz="1500">
                <a:solidFill>
                  <a:srgbClr val="004473"/>
                </a:solidFill>
              </a:rPr>
              <a:t> (</a:t>
            </a:r>
            <a:r>
              <a:rPr lang="da-DK" sz="1500" err="1">
                <a:solidFill>
                  <a:srgbClr val="004473"/>
                </a:solidFill>
              </a:rPr>
              <a:t>dapa</a:t>
            </a:r>
            <a:r>
              <a:rPr lang="da-DK" sz="1500">
                <a:solidFill>
                  <a:srgbClr val="004473"/>
                </a:solidFill>
              </a:rPr>
              <a:t>-, </a:t>
            </a:r>
            <a:r>
              <a:rPr lang="da-DK" sz="1500" err="1">
                <a:solidFill>
                  <a:srgbClr val="004473"/>
                </a:solidFill>
              </a:rPr>
              <a:t>empa</a:t>
            </a:r>
            <a:r>
              <a:rPr lang="da-DK" sz="1500">
                <a:solidFill>
                  <a:srgbClr val="004473"/>
                </a:solidFill>
              </a:rPr>
              <a:t>-, </a:t>
            </a:r>
            <a:r>
              <a:rPr lang="da-DK" sz="1500" err="1">
                <a:solidFill>
                  <a:srgbClr val="004473"/>
                </a:solidFill>
              </a:rPr>
              <a:t>cana-glifloziner</a:t>
            </a:r>
            <a:r>
              <a:rPr lang="da-DK" sz="1500">
                <a:solidFill>
                  <a:srgbClr val="004473"/>
                </a:solidFill>
              </a:rPr>
              <a:t>) og GLP1-R-antagonister </a:t>
            </a:r>
          </a:p>
          <a:p>
            <a:pPr>
              <a:lnSpc>
                <a:spcPct val="90000"/>
              </a:lnSpc>
            </a:pPr>
            <a:endParaRPr lang="da-DK" sz="1500">
              <a:solidFill>
                <a:srgbClr val="004473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500" b="1" u="sng">
                <a:solidFill>
                  <a:srgbClr val="004473"/>
                </a:solidFill>
              </a:rPr>
              <a:t>3 </a:t>
            </a:r>
            <a:r>
              <a:rPr lang="da-DK" sz="1500" b="1" u="sng" err="1">
                <a:solidFill>
                  <a:srgbClr val="004473"/>
                </a:solidFill>
              </a:rPr>
              <a:t>Reafel</a:t>
            </a:r>
            <a:r>
              <a:rPr lang="da-DK" sz="1500" b="1" u="sng">
                <a:solidFill>
                  <a:srgbClr val="004473"/>
                </a:solidFill>
              </a:rPr>
              <a:t> </a:t>
            </a:r>
            <a:r>
              <a:rPr lang="da-DK" sz="1500" b="1" u="sng" err="1">
                <a:solidFill>
                  <a:srgbClr val="004473"/>
                </a:solidFill>
              </a:rPr>
              <a:t>kardiostafet</a:t>
            </a:r>
            <a:r>
              <a:rPr lang="da-DK" sz="1500" b="1" u="sng">
                <a:solidFill>
                  <a:srgbClr val="004473"/>
                </a:solidFill>
              </a:rPr>
              <a:t> (20 min) 11.40.12.05</a:t>
            </a:r>
          </a:p>
          <a:p>
            <a:pPr>
              <a:lnSpc>
                <a:spcPct val="90000"/>
              </a:lnSpc>
            </a:pPr>
            <a:r>
              <a:rPr lang="da-DK" sz="1500" b="1" u="sng">
                <a:solidFill>
                  <a:srgbClr val="004473"/>
                </a:solidFill>
              </a:rPr>
              <a:t> Powerpoint 60-64</a:t>
            </a:r>
            <a:endParaRPr lang="da-DK" sz="1500">
              <a:solidFill>
                <a:srgbClr val="004473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500">
                <a:solidFill>
                  <a:srgbClr val="004473"/>
                </a:solidFill>
              </a:rPr>
              <a:t>Faglig sparring, </a:t>
            </a:r>
            <a:r>
              <a:rPr lang="da-DK" sz="1500" err="1">
                <a:solidFill>
                  <a:srgbClr val="004473"/>
                </a:solidFill>
              </a:rPr>
              <a:t>beh</a:t>
            </a:r>
            <a:r>
              <a:rPr lang="da-DK" sz="1500">
                <a:solidFill>
                  <a:srgbClr val="004473"/>
                </a:solidFill>
              </a:rPr>
              <a:t>. Ansvar hos egen læge</a:t>
            </a:r>
          </a:p>
          <a:p>
            <a:pPr>
              <a:lnSpc>
                <a:spcPct val="90000"/>
              </a:lnSpc>
            </a:pPr>
            <a:r>
              <a:rPr lang="da-DK" sz="1500">
                <a:solidFill>
                  <a:srgbClr val="004473"/>
                </a:solidFill>
              </a:rPr>
              <a:t>Cases og diskussion</a:t>
            </a:r>
          </a:p>
          <a:p>
            <a:pPr>
              <a:lnSpc>
                <a:spcPct val="90000"/>
              </a:lnSpc>
            </a:pPr>
            <a:r>
              <a:rPr lang="da-DK" sz="1500">
                <a:solidFill>
                  <a:srgbClr val="004473"/>
                </a:solidFill>
              </a:rPr>
              <a:t>nyt samarbejdsmodel: </a:t>
            </a:r>
            <a:r>
              <a:rPr lang="da-DK" sz="1500" err="1">
                <a:solidFill>
                  <a:srgbClr val="004473"/>
                </a:solidFill>
              </a:rPr>
              <a:t>Holter</a:t>
            </a:r>
            <a:r>
              <a:rPr lang="da-DK" sz="1500">
                <a:solidFill>
                  <a:srgbClr val="004473"/>
                </a:solidFill>
              </a:rPr>
              <a:t> monitorering kan gøres nemt og uden ventetid i Almen Praksis med kardiologens støtte. REAFEL projektet, når </a:t>
            </a:r>
            <a:r>
              <a:rPr lang="da-DK" sz="1500" err="1">
                <a:solidFill>
                  <a:srgbClr val="004473"/>
                </a:solidFill>
              </a:rPr>
              <a:t>shared-care</a:t>
            </a:r>
            <a:r>
              <a:rPr lang="da-DK" sz="1500">
                <a:solidFill>
                  <a:srgbClr val="004473"/>
                </a:solidFill>
              </a:rPr>
              <a:t> er en realitet. </a:t>
            </a:r>
          </a:p>
          <a:p>
            <a:pPr>
              <a:lnSpc>
                <a:spcPct val="90000"/>
              </a:lnSpc>
            </a:pPr>
            <a:endParaRPr lang="da-DK" sz="1500">
              <a:solidFill>
                <a:srgbClr val="004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8728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280CA-0B72-A295-3F13-4C7475EA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524A1-EAF7-C0FA-BA71-1A4F2E7C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2" y="833805"/>
            <a:ext cx="5708338" cy="3047563"/>
          </a:xfrm>
        </p:spPr>
        <p:txBody>
          <a:bodyPr anchor="t">
            <a:normAutofit/>
          </a:bodyPr>
          <a:lstStyle/>
          <a:p>
            <a:r>
              <a:rPr lang="da-DK" sz="39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Praktisk og økonomi</a:t>
            </a:r>
            <a:br>
              <a:rPr lang="da-DK" sz="39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da-DK" sz="3900"/>
            </a:br>
            <a:r>
              <a:rPr lang="da-DK" sz="3900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www.storepraksisdag.dk</a:t>
            </a:r>
            <a:br>
              <a:rPr lang="da-DK" sz="3900" b="1"/>
            </a:br>
            <a:endParaRPr lang="da-DK" sz="3900"/>
          </a:p>
        </p:txBody>
      </p:sp>
    </p:spTree>
    <p:extLst>
      <p:ext uri="{BB962C8B-B14F-4D97-AF65-F5344CB8AC3E}">
        <p14:creationId xmlns:p14="http://schemas.microsoft.com/office/powerpoint/2010/main" val="937336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E4908-678F-41D9-8006-78F9619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60" y="578955"/>
            <a:ext cx="9152697" cy="1249845"/>
          </a:xfrm>
        </p:spPr>
        <p:txBody>
          <a:bodyPr/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ira Sans"/>
              </a:rPr>
              <a:t>VIGTIGE DATOER</a:t>
            </a:r>
            <a:b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ira Sans"/>
              </a:rPr>
            </a:br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d. 30/1 2026 indsend appetizer </a:t>
            </a:r>
            <a:br>
              <a:rPr lang="da-DK" sz="28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</a:br>
            <a:endParaRPr lang="da-DK" sz="2800" b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/>
            </a:endParaRPr>
          </a:p>
          <a:p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d. 2/3 2026: Ønsker til udstyr og </a:t>
            </a:r>
            <a:r>
              <a:rPr lang="da-DK" sz="2800" b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evt</a:t>
            </a:r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 lokale størrelse</a:t>
            </a:r>
            <a:br>
              <a:rPr lang="da-DK" sz="28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</a:br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 </a:t>
            </a:r>
            <a:endParaRPr lang="da-DK" sz="2800"/>
          </a:p>
          <a:p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d. 10/3 2026 Tilmeldingen åbner, brug tilsendte link </a:t>
            </a:r>
            <a:br>
              <a:rPr lang="da-DK" sz="28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</a:br>
            <a:endParaRPr lang="da-DK" sz="2800"/>
          </a:p>
          <a:p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d. 8/4 2026 evt. send materiale til kopiering </a:t>
            </a:r>
            <a:br>
              <a:rPr lang="da-DK" sz="28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</a:br>
            <a:endParaRPr lang="da-DK" sz="2800"/>
          </a:p>
          <a:p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primo maj modtager du besked om deltagerantal og lokalestørrelse </a:t>
            </a:r>
            <a:br>
              <a:rPr lang="da-DK" sz="28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</a:br>
            <a:endParaRPr lang="da-DK" sz="2800"/>
          </a:p>
          <a:p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d. 21/5 2026 Store </a:t>
            </a:r>
            <a:r>
              <a:rPr lang="da-DK" sz="2800" b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praksisdag</a:t>
            </a:r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 afholdes, PowerPoints indsendes/afleveres samme dag</a:t>
            </a:r>
            <a:br>
              <a:rPr lang="da-DK" sz="28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</a:br>
            <a:endParaRPr lang="da-DK" sz="2800"/>
          </a:p>
          <a:p>
            <a:r>
              <a:rPr lang="da-DK" sz="2800" b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</a:rPr>
              <a:t>d 1/6 2026 aflevere kursusleder rapport og fakturering</a:t>
            </a:r>
            <a:endParaRPr lang="da-DK" sz="2800"/>
          </a:p>
          <a:p>
            <a:br>
              <a:rPr lang="da-DK"/>
            </a:br>
            <a:br>
              <a:rPr lang="da-DK"/>
            </a:br>
            <a:br>
              <a:rPr lang="da-DK"/>
            </a:b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8221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C669E-01F4-4F85-8780-75F47276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23346"/>
            <a:ext cx="8229600" cy="1143000"/>
          </a:xfrm>
        </p:spPr>
        <p:txBody>
          <a:bodyPr/>
          <a:lstStyle/>
          <a:p>
            <a:pPr marL="40639">
              <a:lnSpc>
                <a:spcPct val="90000"/>
              </a:lnSpc>
              <a:buSzPct val="60000"/>
            </a:pPr>
            <a:r>
              <a:rPr lang="en-US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Kontakt</a:t>
            </a:r>
            <a:br>
              <a:rPr lang="en-US"/>
            </a:br>
            <a:br>
              <a:rPr lang="en-US"/>
            </a:br>
            <a:r>
              <a:rPr lang="da-DK" sz="2000" i="1">
                <a:solidFill>
                  <a:srgbClr val="004473"/>
                </a:solidFill>
              </a:rPr>
              <a:t>Michele Saldo (læge)</a:t>
            </a: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</a:rPr>
              <a:t>tlf. 22247006</a:t>
            </a: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m.saldo@dadlnet.dk</a:t>
            </a:r>
            <a:br>
              <a:rPr lang="da-DK" sz="2000" i="1">
                <a:solidFill>
                  <a:srgbClr val="004473"/>
                </a:solidFill>
              </a:rPr>
            </a:b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</a:rPr>
              <a:t>Alexander von Wallfeld (læge) </a:t>
            </a: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</a:rPr>
              <a:t>tlf. 25851308</a:t>
            </a: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von.wallfeld@dadlnet.dk</a:t>
            </a:r>
            <a:br>
              <a:rPr lang="da-DK" sz="2000" i="1">
                <a:solidFill>
                  <a:srgbClr val="004473"/>
                </a:solidFill>
              </a:rPr>
            </a:b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</a:rPr>
              <a:t>Linda Vedel Bruun ( læge)</a:t>
            </a: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</a:rPr>
              <a:t>tlf. 40895686 </a:t>
            </a: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</a:rPr>
              <a:t>lindavedel@hotmail.com</a:t>
            </a:r>
            <a:br>
              <a:rPr lang="da-DK" sz="2000" i="1">
                <a:solidFill>
                  <a:srgbClr val="004473"/>
                </a:solidFill>
              </a:rPr>
            </a:b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</a:rPr>
              <a:t>Karin Ryberg Hansen (sekretær) </a:t>
            </a: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</a:rPr>
              <a:t>tlf. 24759404</a:t>
            </a:r>
            <a:br>
              <a:rPr lang="da-DK" sz="2000" i="1">
                <a:solidFill>
                  <a:srgbClr val="004473"/>
                </a:solidFill>
              </a:rPr>
            </a:br>
            <a:r>
              <a:rPr lang="da-DK" sz="2000" i="1">
                <a:solidFill>
                  <a:srgbClr val="00447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karin.ryberg.hansen@regionh.dk</a:t>
            </a:r>
            <a:br>
              <a:rPr lang="da-DK" sz="2000" i="1">
                <a:solidFill>
                  <a:srgbClr val="004473"/>
                </a:solidFill>
              </a:rPr>
            </a:br>
            <a:endParaRPr lang="en-US" sz="20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CCA9B0C-A089-5F48-BAC6-5717ED57C8DE}"/>
              </a:ext>
            </a:extLst>
          </p:cNvPr>
          <p:cNvSpPr/>
          <p:nvPr/>
        </p:nvSpPr>
        <p:spPr>
          <a:xfrm>
            <a:off x="2241259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 sz="1800">
                <a:solidFill>
                  <a:srgbClr val="000000"/>
                </a:solidFill>
                <a:uFillTx/>
              </a:defRPr>
            </a:pPr>
            <a:endParaRPr lang="da-DK" sz="3200">
              <a:solidFill>
                <a:srgbClr val="004473"/>
              </a:solidFill>
              <a:uFill>
                <a:solidFill>
                  <a:srgbClr val="004473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7326459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9F411-C96A-4AFF-B3FB-13527E6C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 har nu gennemgået:</a:t>
            </a:r>
            <a:br>
              <a:rPr lang="da-DK"/>
            </a:b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CE2071-7989-4E68-AE70-A1CADBF9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24" y="1818314"/>
            <a:ext cx="9152698" cy="426660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>
                <a:solidFill>
                  <a:srgbClr val="004473"/>
                </a:solidFill>
                <a:latin typeface="Fira Sans"/>
              </a:rPr>
              <a:t>Velkomst og organisering</a:t>
            </a:r>
            <a:endParaRPr lang="da-DK">
              <a:solidFill>
                <a:srgbClr val="004473"/>
              </a:solidFill>
            </a:endParaRPr>
          </a:p>
          <a:p>
            <a:pPr>
              <a:lnSpc>
                <a:spcPct val="90000"/>
              </a:lnSpc>
            </a:pPr>
            <a:r>
              <a:rPr lang="da-DK">
                <a:solidFill>
                  <a:srgbClr val="004473"/>
                </a:solidFill>
              </a:rPr>
              <a:t>Kursuslederrollen</a:t>
            </a:r>
            <a:endParaRPr lang="da-DK">
              <a:solidFill>
                <a:srgbClr val="004473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da-DK">
                <a:solidFill>
                  <a:srgbClr val="004473"/>
                </a:solidFill>
              </a:rPr>
              <a:t>Kursusdesign</a:t>
            </a:r>
            <a:endParaRPr lang="da-DK">
              <a:solidFill>
                <a:srgbClr val="004473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da-DK">
                <a:solidFill>
                  <a:srgbClr val="004473"/>
                </a:solidFill>
              </a:rPr>
              <a:t>Indlæring og transfer</a:t>
            </a:r>
            <a:endParaRPr lang="da-DK">
              <a:solidFill>
                <a:srgbClr val="004473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da-DK">
                <a:solidFill>
                  <a:srgbClr val="004473"/>
                </a:solidFill>
              </a:rPr>
              <a:t>Appetizeren</a:t>
            </a:r>
          </a:p>
          <a:p>
            <a:pPr>
              <a:lnSpc>
                <a:spcPct val="90000"/>
              </a:lnSpc>
            </a:pPr>
            <a:r>
              <a:rPr lang="da-DK">
                <a:solidFill>
                  <a:srgbClr val="004473"/>
                </a:solidFill>
              </a:rPr>
              <a:t>Drejebog</a:t>
            </a:r>
            <a:endParaRPr lang="da-DK">
              <a:solidFill>
                <a:srgbClr val="004473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da-DK">
                <a:solidFill>
                  <a:srgbClr val="004473"/>
                </a:solidFill>
              </a:rPr>
              <a:t>Praktisk og økonomi</a:t>
            </a:r>
            <a:endParaRPr lang="da-DK">
              <a:solidFill>
                <a:srgbClr val="004473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da-DK">
                <a:solidFill>
                  <a:srgbClr val="004473"/>
                </a:solidFill>
              </a:rPr>
              <a:t>Afrunding</a:t>
            </a:r>
            <a:endParaRPr lang="da-DK">
              <a:solidFill>
                <a:srgbClr val="004473"/>
              </a:solidFill>
              <a:cs typeface="Calibri"/>
            </a:endParaRPr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3795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B5ACD-A28A-A905-9F51-47C1AB42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2EB99-C833-6AF4-88AD-16222D99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ira Sans"/>
              </a:rPr>
              <a:t>OPSAMLING FRA PADLET </a:t>
            </a:r>
            <a:endParaRPr lang="da-DK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EDA8B0-D587-586B-69EC-9557BD21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79" y="1411935"/>
            <a:ext cx="6293222" cy="5094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>
              <a:latin typeface="Fira Sans"/>
              <a:cs typeface="Calibri"/>
            </a:endParaRPr>
          </a:p>
          <a:p>
            <a:r>
              <a:rPr lang="da-DK">
                <a:latin typeface="Fira Sans"/>
                <a:cs typeface="Calibri"/>
              </a:rPr>
              <a:t>Hvad er dine forventninger til dagens Workshop? </a:t>
            </a:r>
            <a:endParaRPr lang="da-DK">
              <a:cs typeface="Calibri"/>
            </a:endParaRPr>
          </a:p>
          <a:p>
            <a:pPr marL="0" indent="0">
              <a:buNone/>
            </a:pPr>
            <a:endParaRPr lang="da-DK">
              <a:cs typeface="Calibri"/>
            </a:endParaRPr>
          </a:p>
          <a:p>
            <a:endParaRPr lang="da-DK">
              <a:cs typeface="Calibri"/>
            </a:endParaRPr>
          </a:p>
        </p:txBody>
      </p:sp>
      <p:pic>
        <p:nvPicPr>
          <p:cNvPr id="4" name="Billede 3" descr="Et billede, der indeholder mønster, kvadratisk, pixel, design&#10;&#10;AI-genereret indhold kan være ukorrekt.">
            <a:extLst>
              <a:ext uri="{FF2B5EF4-FFF2-40B4-BE49-F238E27FC236}">
                <a16:creationId xmlns:a16="http://schemas.microsoft.com/office/drawing/2014/main" id="{91DBA397-1BC3-05E7-F5C3-74DD52B20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15" y="1713733"/>
            <a:ext cx="45339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56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82725-7015-F979-AFEC-893BFF8A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</p:spPr>
        <p:txBody>
          <a:bodyPr anchor="t">
            <a:normAutofit fontScale="90000"/>
          </a:bodyPr>
          <a:lstStyle/>
          <a:p>
            <a:br>
              <a:rPr lang="da-DK" sz="900"/>
            </a:br>
            <a:r>
              <a:rPr lang="da-DK" sz="4400">
                <a:latin typeface="Fira Sans"/>
              </a:rPr>
              <a:t>SPOT DEN AKTIVE KURSUSLEDER </a:t>
            </a:r>
            <a:br>
              <a:rPr lang="da-DK" sz="900"/>
            </a:br>
            <a:br>
              <a:rPr lang="da-DK" sz="900"/>
            </a:br>
            <a:r>
              <a:rPr lang="da-DK" sz="900" b="0">
                <a:latin typeface="Fira Sans"/>
              </a:rPr>
              <a:t> </a:t>
            </a:r>
            <a:br>
              <a:rPr lang="da-DK" sz="900" b="0"/>
            </a:br>
            <a:endParaRPr lang="da-DK" sz="900" b="0"/>
          </a:p>
          <a:p>
            <a:endParaRPr lang="da-DK" sz="900" b="0">
              <a:hlinkClick r:id="rId3"/>
            </a:endParaRPr>
          </a:p>
          <a:p>
            <a:endParaRPr lang="da-DK" sz="900" b="0">
              <a:hlinkClick r:id="rId3"/>
            </a:endParaRPr>
          </a:p>
          <a:p>
            <a:endParaRPr lang="da-DK" sz="900" b="0">
              <a:hlinkClick r:id="rId3"/>
            </a:endParaRPr>
          </a:p>
          <a:p>
            <a:endParaRPr lang="da-DK" sz="900" b="0">
              <a:hlinkClick r:id="rId3"/>
            </a:endParaRPr>
          </a:p>
          <a:p>
            <a:endParaRPr lang="da-DK" sz="900" b="0">
              <a:hlinkClick r:id="rId3"/>
            </a:endParaRPr>
          </a:p>
          <a:p>
            <a:br>
              <a:rPr lang="da-DK" sz="900" b="0"/>
            </a:br>
            <a:endParaRPr lang="da-DK" sz="900" b="0"/>
          </a:p>
        </p:txBody>
      </p:sp>
      <p:pic>
        <p:nvPicPr>
          <p:cNvPr id="4" name="Billede 3" descr="Et billede, der indeholder tøj, fodtøj, dreng, person&#10;&#10;AI-genereret indhold kan være ukorrekt.">
            <a:extLst>
              <a:ext uri="{FF2B5EF4-FFF2-40B4-BE49-F238E27FC236}">
                <a16:creationId xmlns:a16="http://schemas.microsoft.com/office/drawing/2014/main" id="{E3A0FDD7-603B-AED0-FA05-8D574F601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029" y="1740647"/>
            <a:ext cx="7597589" cy="51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42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9F411-C96A-4AFF-B3FB-13527E6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24" y="455731"/>
            <a:ext cx="9152697" cy="1249845"/>
          </a:xfrm>
        </p:spPr>
        <p:txBody>
          <a:bodyPr anchor="ctr">
            <a:normAutofit/>
          </a:bodyPr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Refleksion over egen læring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CE2071-7989-4E68-AE70-A1CADBF9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324" y="1946876"/>
            <a:ext cx="6530976" cy="425072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da-DK" sz="2200" i="1"/>
              <a:t>Hvad tager du med hjem?</a:t>
            </a:r>
          </a:p>
          <a:p>
            <a:pPr>
              <a:lnSpc>
                <a:spcPct val="140000"/>
              </a:lnSpc>
            </a:pPr>
            <a:r>
              <a:rPr lang="da-DK" sz="2200" i="1"/>
              <a:t>Hvad har inspireret?</a:t>
            </a:r>
          </a:p>
          <a:p>
            <a:pPr>
              <a:lnSpc>
                <a:spcPct val="140000"/>
              </a:lnSpc>
            </a:pPr>
            <a:r>
              <a:rPr lang="da-DK" sz="2200" i="1"/>
              <a:t>Hvad vidste du godt, men ser i et nyt lys?</a:t>
            </a:r>
          </a:p>
          <a:p>
            <a:pPr>
              <a:lnSpc>
                <a:spcPct val="140000"/>
              </a:lnSpc>
            </a:pPr>
            <a:r>
              <a:rPr lang="da-DK" sz="2200" i="1"/>
              <a:t>Hvad vil forandre din måde at gøre det på?</a:t>
            </a:r>
          </a:p>
          <a:p>
            <a:pPr marL="0" indent="0">
              <a:lnSpc>
                <a:spcPct val="140000"/>
              </a:lnSpc>
              <a:buNone/>
            </a:pPr>
            <a:endParaRPr lang="da-DK" sz="2200"/>
          </a:p>
          <a:p>
            <a:pPr>
              <a:lnSpc>
                <a:spcPct val="140000"/>
              </a:lnSpc>
            </a:pPr>
            <a:r>
              <a:rPr lang="da-DK" sz="2200"/>
              <a:t>Brug 3 minutter til egen refleksion</a:t>
            </a:r>
          </a:p>
          <a:p>
            <a:pPr>
              <a:lnSpc>
                <a:spcPct val="140000"/>
              </a:lnSpc>
            </a:pPr>
            <a:r>
              <a:rPr lang="da-DK" sz="2200">
                <a:latin typeface="Fira Sans"/>
              </a:rPr>
              <a:t>Del i Plenum -nævn en ting  </a:t>
            </a:r>
            <a:endParaRPr lang="da-DK" sz="2200"/>
          </a:p>
        </p:txBody>
      </p:sp>
    </p:spTree>
    <p:extLst>
      <p:ext uri="{BB962C8B-B14F-4D97-AF65-F5344CB8AC3E}">
        <p14:creationId xmlns:p14="http://schemas.microsoft.com/office/powerpoint/2010/main" val="241908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B2E89-4403-CC64-1CED-CEEE0BEC4F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0" b="843"/>
          <a:stretch/>
        </p:blipFill>
        <p:spPr>
          <a:xfrm>
            <a:off x="3038622" y="955839"/>
            <a:ext cx="6102251" cy="62186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0110BD-F307-9A21-1AD9-27B70FEB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60" y="254724"/>
            <a:ext cx="4213654" cy="1129233"/>
          </a:xfrm>
        </p:spPr>
        <p:txBody>
          <a:bodyPr/>
          <a:lstStyle/>
          <a:p>
            <a:pPr algn="ctr"/>
            <a:r>
              <a:rPr lang="da-DK"/>
              <a:t>KAP-H</a:t>
            </a:r>
            <a:br>
              <a:rPr lang="da-DK"/>
            </a:br>
            <a:r>
              <a:rPr lang="da-DK" sz="2000" b="0">
                <a:solidFill>
                  <a:srgbClr val="000000"/>
                </a:solidFill>
              </a:rPr>
              <a:t>Organisationsdiagram</a:t>
            </a:r>
          </a:p>
        </p:txBody>
      </p:sp>
    </p:spTree>
    <p:extLst>
      <p:ext uri="{BB962C8B-B14F-4D97-AF65-F5344CB8AC3E}">
        <p14:creationId xmlns:p14="http://schemas.microsoft.com/office/powerpoint/2010/main" val="298797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31038-41F7-7645-0207-3BE016D14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2F8707C-438B-0101-4AD2-F2748060167D}"/>
              </a:ext>
            </a:extLst>
          </p:cNvPr>
          <p:cNvSpPr txBox="1">
            <a:spLocks/>
          </p:cNvSpPr>
          <p:nvPr/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rm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accent1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da-DK" b="1" i="0" kern="1200" spc="0" baseline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rPr>
              <a:t>KAP-H</a:t>
            </a:r>
            <a:br>
              <a:rPr lang="da-DK" b="1" i="0" kern="1200" spc="0" baseline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rPr>
            </a:br>
            <a:r>
              <a:rPr lang="da-DK" b="1" i="0" kern="1200" spc="0" baseline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rPr>
              <a:t>Organisationsdiagram</a:t>
            </a:r>
          </a:p>
        </p:txBody>
      </p:sp>
      <p:pic>
        <p:nvPicPr>
          <p:cNvPr id="6" name="Billede 5" descr="Et billede, der indeholder Font/skrifttype, tekst, skærmbillede, linje/række&#10;&#10;Automatisk genereret beskrivelse">
            <a:extLst>
              <a:ext uri="{FF2B5EF4-FFF2-40B4-BE49-F238E27FC236}">
                <a16:creationId xmlns:a16="http://schemas.microsoft.com/office/drawing/2014/main" id="{82E830AB-00B4-0E3A-BEC0-3E017E351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3" y="2583033"/>
            <a:ext cx="10749553" cy="2929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3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902F207-F7DA-4286-A5C7-49A5D80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2ED87B9-BA40-648A-4A20-B2449C551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9" y="0"/>
            <a:ext cx="11739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5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9B438-2BC6-47B2-BD23-5D722C2A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037" y="629270"/>
            <a:ext cx="4114800" cy="1143000"/>
          </a:xfrm>
        </p:spPr>
        <p:txBody>
          <a:bodyPr>
            <a:normAutofit/>
          </a:bodyPr>
          <a:lstStyle/>
          <a:p>
            <a:r>
              <a:rPr lang="da-DK"/>
              <a:t> K</a:t>
            </a:r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ursuslederrollen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480E9C-2FE7-42A5-BF93-F90EA4072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849" y="2125249"/>
            <a:ext cx="8709379" cy="4136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Hvad er en kursusleder?</a:t>
            </a:r>
          </a:p>
          <a:p>
            <a:r>
              <a:rPr lang="da-DK"/>
              <a:t>Hvad er din rolle og opgave i forhold til underviseren?</a:t>
            </a:r>
            <a:endParaRPr lang="da-DK">
              <a:cs typeface="Calibri"/>
            </a:endParaRPr>
          </a:p>
          <a:p>
            <a:r>
              <a:rPr lang="da-DK"/>
              <a:t>Hvilke praktiske opgaver er der?</a:t>
            </a:r>
            <a:endParaRPr lang="da-DK">
              <a:cs typeface="Calibri"/>
            </a:endParaRPr>
          </a:p>
          <a:p>
            <a:pPr marL="0" indent="0">
              <a:buNone/>
            </a:pPr>
            <a:endParaRPr lang="da-DK">
              <a:cs typeface="Calibri"/>
            </a:endParaRPr>
          </a:p>
          <a:p>
            <a:pPr marL="0" indent="0">
              <a:buNone/>
            </a:pPr>
            <a:endParaRPr lang="da-DK">
              <a:cs typeface="Calibri"/>
            </a:endParaRPr>
          </a:p>
        </p:txBody>
      </p:sp>
      <p:pic>
        <p:nvPicPr>
          <p:cNvPr id="3074" name="Picture 2" descr="Billedresultat for check in">
            <a:extLst>
              <a:ext uri="{FF2B5EF4-FFF2-40B4-BE49-F238E27FC236}">
                <a16:creationId xmlns:a16="http://schemas.microsoft.com/office/drawing/2014/main" id="{B7B0DBF5-7825-4959-8ECD-12B02A4E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70" y="333440"/>
            <a:ext cx="4210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4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B7915-FD58-4E44-BB6A-61BD1815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</p:spPr>
        <p:txBody>
          <a:bodyPr anchor="t">
            <a:normAutofit/>
          </a:bodyPr>
          <a:lstStyle/>
          <a:p>
            <a:r>
              <a:rPr lang="da-DK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Kursuslederens rolle på dagen </a:t>
            </a:r>
          </a:p>
        </p:txBody>
      </p:sp>
      <p:graphicFrame>
        <p:nvGraphicFramePr>
          <p:cNvPr id="15" name="Pladsholder til indhold 2">
            <a:extLst>
              <a:ext uri="{FF2B5EF4-FFF2-40B4-BE49-F238E27FC236}">
                <a16:creationId xmlns:a16="http://schemas.microsoft.com/office/drawing/2014/main" id="{1D2865E4-2EEA-4203-8A0C-AB90B7DC5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161000"/>
              </p:ext>
            </p:extLst>
          </p:nvPr>
        </p:nvGraphicFramePr>
        <p:xfrm>
          <a:off x="921" y="1709584"/>
          <a:ext cx="11887294" cy="478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38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C60C59D-C2A3-40DF-B150-7C951240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PRAKTISKE OPGAVER </a:t>
            </a:r>
            <a:b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og vigtige deadlines </a:t>
            </a:r>
          </a:p>
        </p:txBody>
      </p:sp>
      <p:graphicFrame>
        <p:nvGraphicFramePr>
          <p:cNvPr id="2" name="Pladsholder til indhold 1">
            <a:extLst>
              <a:ext uri="{FF2B5EF4-FFF2-40B4-BE49-F238E27FC236}">
                <a16:creationId xmlns:a16="http://schemas.microsoft.com/office/drawing/2014/main" id="{F989C0F7-2FED-164D-966B-0987976EF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541339"/>
              </p:ext>
            </p:extLst>
          </p:nvPr>
        </p:nvGraphicFramePr>
        <p:xfrm>
          <a:off x="365760" y="1969085"/>
          <a:ext cx="11521440" cy="27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E89A7D7C-5C9C-2E9E-6688-56624422790D}"/>
              </a:ext>
            </a:extLst>
          </p:cNvPr>
          <p:cNvSpPr txBox="1"/>
          <p:nvPr/>
        </p:nvSpPr>
        <p:spPr>
          <a:xfrm>
            <a:off x="1322747" y="4551947"/>
            <a:ext cx="8406063" cy="73198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da-DK" sz="3600" b="1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www.storepraksisdag.dk</a:t>
            </a:r>
            <a:endParaRPr lang="da-DK" sz="36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67024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" id="{AE1210B6-4033-47B0-B170-5A9512ECFFC1}" vid="{92C575E1-FE13-47F8-8200-E9378202DC2E}"/>
    </a:ext>
  </a:extLst>
</a:theme>
</file>

<file path=ppt/theme/theme2.xml><?xml version="1.0" encoding="utf-8"?>
<a:theme xmlns:a="http://schemas.openxmlformats.org/drawingml/2006/main" name="1_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" id="{AE1210B6-4033-47B0-B170-5A9512ECFFC1}" vid="{819D11E4-CFD5-4478-B09D-EAC50C21D1EE}"/>
    </a:ext>
  </a:extLst>
</a:theme>
</file>

<file path=ppt/theme/theme3.xml><?xml version="1.0" encoding="utf-8"?>
<a:theme xmlns:a="http://schemas.openxmlformats.org/drawingml/2006/main" name="Voodoo2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" id="{AE1210B6-4033-47B0-B170-5A9512ECFFC1}" vid="{6A44CFB4-5B69-4248-BF67-F0F2D92D9C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KAP-H powerpointskabelon 2022 - MÅ IKKE ÆNDRES</Template>
  <TotalTime>1</TotalTime>
  <Words>1534</Words>
  <Application>Microsoft Office PowerPoint</Application>
  <PresentationFormat>Widescreen</PresentationFormat>
  <Paragraphs>271</Paragraphs>
  <Slides>38</Slides>
  <Notes>36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38</vt:i4>
      </vt:variant>
    </vt:vector>
  </HeadingPairs>
  <TitlesOfParts>
    <vt:vector size="50" baseType="lpstr">
      <vt:lpstr>Verdana</vt:lpstr>
      <vt:lpstr>Arial</vt:lpstr>
      <vt:lpstr>Fira Sans Light</vt:lpstr>
      <vt:lpstr>Open Sans SemiBold</vt:lpstr>
      <vt:lpstr>Montserrat Bold</vt:lpstr>
      <vt:lpstr>Open Sans</vt:lpstr>
      <vt:lpstr>Aptos</vt:lpstr>
      <vt:lpstr>Fira Sans</vt:lpstr>
      <vt:lpstr>Calibri</vt:lpstr>
      <vt:lpstr>Voodoo Powerpoint Template</vt:lpstr>
      <vt:lpstr>1_Voodoo Powerpoint Template</vt:lpstr>
      <vt:lpstr>Voodoo2 Powerpoint Template</vt:lpstr>
      <vt:lpstr>Kursusleder workshop  Store Praksisdag 2026   Lægeforeningen Domus Medica  d.  19/11 2025 kl. 13-17    Linda Vedel Bruun Alexander von Wallfeld Michele Saldo Karin Ryberg Hansen </vt:lpstr>
      <vt:lpstr>Præsentationsrunde</vt:lpstr>
      <vt:lpstr> Dagens indhold</vt:lpstr>
      <vt:lpstr>KAP-H Organisationsdiagram</vt:lpstr>
      <vt:lpstr>PowerPoint-præsentation</vt:lpstr>
      <vt:lpstr>PowerPoint-præsentation</vt:lpstr>
      <vt:lpstr> Kursuslederrollen</vt:lpstr>
      <vt:lpstr>Kursuslederens rolle på dagen </vt:lpstr>
      <vt:lpstr>PRAKTISKE OPGAVER  og vigtige deadlines </vt:lpstr>
      <vt:lpstr>Puls-snack</vt:lpstr>
      <vt:lpstr>EFTER KURSUS  Præsentationerne på Conference Manager</vt:lpstr>
      <vt:lpstr>Evaluering via QR-kode</vt:lpstr>
      <vt:lpstr>Kursuslederrapport </vt:lpstr>
      <vt:lpstr>Kursuslederrapporten  </vt:lpstr>
      <vt:lpstr>UNDERVISNINGSFORMER  OG LÆRINGSSTILE </vt:lpstr>
      <vt:lpstr>KURSUSDESIGN  I gang med eget kursus    </vt:lpstr>
      <vt:lpstr>FORBEREDELSE OG DESIGN</vt:lpstr>
      <vt:lpstr>FORBEREDELSE OG DESIGN</vt:lpstr>
      <vt:lpstr>TRANSFER OG IMPLEMENTERING</vt:lpstr>
      <vt:lpstr>Pause</vt:lpstr>
      <vt:lpstr>Kom i gang med din APPETIZER </vt:lpstr>
      <vt:lpstr>Appetizer</vt:lpstr>
      <vt:lpstr>Appetizer eksempler     </vt:lpstr>
      <vt:lpstr>Commotio cerebri - state of the arts   Hvert år diagnosticeres 25.000 danskere med hjernerystelse, hvoraf 30% udvikler længerevarende følger (tidligere kaldet postcommotio syndrom).  Denne session fokuserer på:  • Diagnose:  Korrekt identifikation af hjernerystelse og længerevarende postcommotio følger.  • Rådgivning i den tidlige fase:  Vejledning til støtte i de første uger efter hjernerystelse.  • Behandling:  Effektive behandlingsmetoder for patienter med længerevarende postcommotio følger.  • Henvisning:  Retningslinjer for henvisning til relevante behandlingsindsatser.   Opdatér din viden og forbedr dine færdigheder for at optimere håndtering af patienten med hjernerystelse.   Målgruppe: Læger og personale  Underviser: Hana Malá Rytter, cand.psych., ph.d., lektor i neuropsykologi ved KU og Bispebjerg Hospital. Leder af Dansk Center for Hjernerystelse.  Kursusleder: Ladan Aloudal, fase 3 -læge, Kirkebjerg Lægerne i Brøndby   </vt:lpstr>
      <vt:lpstr>Angst, stress og depression   Stress er blevet en folkesygdom og fylder mere og mere i vores hverdag i praksis. Vi vil i dette kursus fokusere på de indledende samtaler med patienten med stress, angst og depression.   På dette kursus vil du blive skarp på:  • Diagnostik og differential diagnostik ved stress, angst og depression  • Brug af psykometrisk testning  • At identificere røde flag for angst og depression - hvad er vigtigt at spørge ind til  • At visitere telefonisk til den rette tid   Vi vil derimod ikke komme dybere ind på behandling.   Undervisningsformen: Katedral undervisning med videocase og tid til refleksion.  Målgruppe: Læger og praksispersonale  Underviser: Thomas Borgen Uhre, speciallæge i Psykiatri og Almen Medicin, Kognitivt Center København  Kursusleder: Vibe Steen Vinther, praktiserende læge på Frederiksberg</vt:lpstr>
      <vt:lpstr>PowerPoint-præsentation</vt:lpstr>
      <vt:lpstr>Chat GPT Prompt’en</vt:lpstr>
      <vt:lpstr>APPETIZER</vt:lpstr>
      <vt:lpstr>DREJEBOG  Et systematisk værktøj til detaljeret planlægning af sessionen sammen med underviser  </vt:lpstr>
      <vt:lpstr>Drejebogen</vt:lpstr>
      <vt:lpstr>Tidsplan eksempel “ny kardiologi”</vt:lpstr>
      <vt:lpstr>Praktisk og økonomi  www.storepraksisdag.dk </vt:lpstr>
      <vt:lpstr>VIGTIGE DATOER d. 30/1 2026 indsend appetizer   d. 2/3 2026: Ønsker til udstyr og evt lokale størrelse   d. 10/3 2026 Tilmeldingen åbner, brug tilsendte link   d. 8/4 2026 evt. send materiale til kopiering   primo maj modtager du besked om deltagerantal og lokalestørrelse   d. 21/5 2026 Store praksisdag afholdes, PowerPoints indsendes/afleveres samme dag  d 1/6 2026 aflevere kursusleder rapport og fakturering    </vt:lpstr>
      <vt:lpstr>Kontakt  Michele Saldo (læge) tlf. 22247006 m.saldo@dadlnet.dk  Alexander von Wallfeld (læge)  tlf. 25851308 von.wallfeld@dadlnet.dk  Linda Vedel Bruun ( læge) tlf. 40895686  lindavedel@hotmail.com  Karin Ryberg Hansen (sekretær)  tlf. 24759404 karin.ryberg.hansen@regionh.dk </vt:lpstr>
      <vt:lpstr>Vi har nu gennemgået: </vt:lpstr>
      <vt:lpstr>OPSAMLING FRA PADLET </vt:lpstr>
      <vt:lpstr> SPOT DEN AKTIVE KURSUSLEDER            </vt:lpstr>
      <vt:lpstr>Refleksion over egen læring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subject/>
  <dc:creator>Karin Ryberg Hansen</dc:creator>
  <cp:keywords/>
  <dc:description/>
  <cp:lastModifiedBy>Karin Ryberg Hansen</cp:lastModifiedBy>
  <cp:revision>7</cp:revision>
  <dcterms:created xsi:type="dcterms:W3CDTF">2022-10-31T12:38:46Z</dcterms:created>
  <dcterms:modified xsi:type="dcterms:W3CDTF">2025-11-27T09:36:36Z</dcterms:modified>
  <cp:category/>
</cp:coreProperties>
</file>